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93" r:id="rId4"/>
    <p:sldId id="258" r:id="rId5"/>
    <p:sldId id="292"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Lst>
  <p:sldSz cx="18288000" cy="10287000"/>
  <p:notesSz cx="6858000" cy="9144000"/>
  <p:embeddedFontLst>
    <p:embeddedFont>
      <p:font typeface="Agrandir" panose="020B0604020202020204" charset="0"/>
      <p:regular r:id="rId40"/>
    </p:embeddedFont>
    <p:embeddedFont>
      <p:font typeface="Agrandir Bold" panose="020B0604020202020204" charset="0"/>
      <p:regular r:id="rId41"/>
    </p:embeddedFont>
    <p:embeddedFont>
      <p:font typeface="Open Sans Bold" panose="020B0604020202020204" charset="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0C2FE1-4823-4879-854C-67D680D3D58E}" v="54" dt="2025-05-07T00:20:06.4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erica aragon" userId="3f8f40865c82c76b" providerId="LiveId" clId="{900C2FE1-4823-4879-854C-67D680D3D58E}"/>
    <pc:docChg chg="undo custSel addSld delSld modSld sldOrd">
      <pc:chgData name="america aragon" userId="3f8f40865c82c76b" providerId="LiveId" clId="{900C2FE1-4823-4879-854C-67D680D3D58E}" dt="2025-05-07T00:27:29.878" v="1085" actId="20577"/>
      <pc:docMkLst>
        <pc:docMk/>
      </pc:docMkLst>
      <pc:sldChg chg="modSp mod">
        <pc:chgData name="america aragon" userId="3f8f40865c82c76b" providerId="LiveId" clId="{900C2FE1-4823-4879-854C-67D680D3D58E}" dt="2025-05-06T02:03:26.301" v="10" actId="20577"/>
        <pc:sldMkLst>
          <pc:docMk/>
          <pc:sldMk cId="0" sldId="256"/>
        </pc:sldMkLst>
        <pc:spChg chg="mod">
          <ac:chgData name="america aragon" userId="3f8f40865c82c76b" providerId="LiveId" clId="{900C2FE1-4823-4879-854C-67D680D3D58E}" dt="2025-05-06T02:03:26.301" v="10" actId="20577"/>
          <ac:spMkLst>
            <pc:docMk/>
            <pc:sldMk cId="0" sldId="256"/>
            <ac:spMk id="4" creationId="{00000000-0000-0000-0000-000000000000}"/>
          </ac:spMkLst>
        </pc:spChg>
      </pc:sldChg>
      <pc:sldChg chg="addSp delSp modSp mod">
        <pc:chgData name="america aragon" userId="3f8f40865c82c76b" providerId="LiveId" clId="{900C2FE1-4823-4879-854C-67D680D3D58E}" dt="2025-05-07T00:20:14.408" v="1082" actId="1076"/>
        <pc:sldMkLst>
          <pc:docMk/>
          <pc:sldMk cId="0" sldId="257"/>
        </pc:sldMkLst>
        <pc:spChg chg="mod">
          <ac:chgData name="america aragon" userId="3f8f40865c82c76b" providerId="LiveId" clId="{900C2FE1-4823-4879-854C-67D680D3D58E}" dt="2025-05-07T00:20:12.855" v="1081" actId="1076"/>
          <ac:spMkLst>
            <pc:docMk/>
            <pc:sldMk cId="0" sldId="257"/>
            <ac:spMk id="2" creationId="{00000000-0000-0000-0000-000000000000}"/>
          </ac:spMkLst>
        </pc:spChg>
        <pc:spChg chg="add mod">
          <ac:chgData name="america aragon" userId="3f8f40865c82c76b" providerId="LiveId" clId="{900C2FE1-4823-4879-854C-67D680D3D58E}" dt="2025-05-07T00:20:14.408" v="1082" actId="1076"/>
          <ac:spMkLst>
            <pc:docMk/>
            <pc:sldMk cId="0" sldId="257"/>
            <ac:spMk id="3" creationId="{EFC3F6C0-095E-90E3-2503-AA3A1722724B}"/>
          </ac:spMkLst>
        </pc:spChg>
        <pc:spChg chg="mod">
          <ac:chgData name="america aragon" userId="3f8f40865c82c76b" providerId="LiveId" clId="{900C2FE1-4823-4879-854C-67D680D3D58E}" dt="2025-05-06T02:48:11.176" v="220" actId="1076"/>
          <ac:spMkLst>
            <pc:docMk/>
            <pc:sldMk cId="0" sldId="257"/>
            <ac:spMk id="10" creationId="{00000000-0000-0000-0000-000000000000}"/>
          </ac:spMkLst>
        </pc:spChg>
        <pc:spChg chg="mod">
          <ac:chgData name="america aragon" userId="3f8f40865c82c76b" providerId="LiveId" clId="{900C2FE1-4823-4879-854C-67D680D3D58E}" dt="2025-05-06T02:48:08.011" v="219" actId="1076"/>
          <ac:spMkLst>
            <pc:docMk/>
            <pc:sldMk cId="0" sldId="257"/>
            <ac:spMk id="11" creationId="{00000000-0000-0000-0000-000000000000}"/>
          </ac:spMkLst>
        </pc:spChg>
        <pc:spChg chg="del">
          <ac:chgData name="america aragon" userId="3f8f40865c82c76b" providerId="LiveId" clId="{900C2FE1-4823-4879-854C-67D680D3D58E}" dt="2025-05-06T02:16:16.274" v="101" actId="478"/>
          <ac:spMkLst>
            <pc:docMk/>
            <pc:sldMk cId="0" sldId="257"/>
            <ac:spMk id="12" creationId="{00000000-0000-0000-0000-000000000000}"/>
          </ac:spMkLst>
        </pc:spChg>
        <pc:grpChg chg="del mod">
          <ac:chgData name="america aragon" userId="3f8f40865c82c76b" providerId="LiveId" clId="{900C2FE1-4823-4879-854C-67D680D3D58E}" dt="2025-05-06T02:16:14.504" v="100" actId="478"/>
          <ac:grpSpMkLst>
            <pc:docMk/>
            <pc:sldMk cId="0" sldId="257"/>
            <ac:grpSpMk id="3" creationId="{00000000-0000-0000-0000-000000000000}"/>
          </ac:grpSpMkLst>
        </pc:grpChg>
      </pc:sldChg>
      <pc:sldChg chg="modSp mod">
        <pc:chgData name="america aragon" userId="3f8f40865c82c76b" providerId="LiveId" clId="{900C2FE1-4823-4879-854C-67D680D3D58E}" dt="2025-05-06T03:18:08.818" v="748" actId="1076"/>
        <pc:sldMkLst>
          <pc:docMk/>
          <pc:sldMk cId="0" sldId="258"/>
        </pc:sldMkLst>
        <pc:spChg chg="mod">
          <ac:chgData name="america aragon" userId="3f8f40865c82c76b" providerId="LiveId" clId="{900C2FE1-4823-4879-854C-67D680D3D58E}" dt="2025-05-06T02:37:51.941" v="216" actId="1076"/>
          <ac:spMkLst>
            <pc:docMk/>
            <pc:sldMk cId="0" sldId="258"/>
            <ac:spMk id="2" creationId="{00000000-0000-0000-0000-000000000000}"/>
          </ac:spMkLst>
        </pc:spChg>
        <pc:spChg chg="mod">
          <ac:chgData name="america aragon" userId="3f8f40865c82c76b" providerId="LiveId" clId="{900C2FE1-4823-4879-854C-67D680D3D58E}" dt="2025-05-06T03:17:58.576" v="745" actId="1076"/>
          <ac:spMkLst>
            <pc:docMk/>
            <pc:sldMk cId="0" sldId="258"/>
            <ac:spMk id="4" creationId="{00000000-0000-0000-0000-000000000000}"/>
          </ac:spMkLst>
        </pc:spChg>
        <pc:spChg chg="mod">
          <ac:chgData name="america aragon" userId="3f8f40865c82c76b" providerId="LiveId" clId="{900C2FE1-4823-4879-854C-67D680D3D58E}" dt="2025-05-06T03:18:01.710" v="746" actId="1076"/>
          <ac:spMkLst>
            <pc:docMk/>
            <pc:sldMk cId="0" sldId="258"/>
            <ac:spMk id="5" creationId="{00000000-0000-0000-0000-000000000000}"/>
          </ac:spMkLst>
        </pc:spChg>
        <pc:spChg chg="mod">
          <ac:chgData name="america aragon" userId="3f8f40865c82c76b" providerId="LiveId" clId="{900C2FE1-4823-4879-854C-67D680D3D58E}" dt="2025-05-06T02:37:39.293" v="214" actId="5793"/>
          <ac:spMkLst>
            <pc:docMk/>
            <pc:sldMk cId="0" sldId="258"/>
            <ac:spMk id="6" creationId="{00000000-0000-0000-0000-000000000000}"/>
          </ac:spMkLst>
        </pc:spChg>
        <pc:spChg chg="mod">
          <ac:chgData name="america aragon" userId="3f8f40865c82c76b" providerId="LiveId" clId="{900C2FE1-4823-4879-854C-67D680D3D58E}" dt="2025-05-06T03:18:08.818" v="748" actId="1076"/>
          <ac:spMkLst>
            <pc:docMk/>
            <pc:sldMk cId="0" sldId="258"/>
            <ac:spMk id="7" creationId="{00000000-0000-0000-0000-000000000000}"/>
          </ac:spMkLst>
        </pc:spChg>
        <pc:spChg chg="mod">
          <ac:chgData name="america aragon" userId="3f8f40865c82c76b" providerId="LiveId" clId="{900C2FE1-4823-4879-854C-67D680D3D58E}" dt="2025-05-06T02:37:37.316" v="212" actId="20577"/>
          <ac:spMkLst>
            <pc:docMk/>
            <pc:sldMk cId="0" sldId="258"/>
            <ac:spMk id="8" creationId="{00000000-0000-0000-0000-000000000000}"/>
          </ac:spMkLst>
        </pc:spChg>
        <pc:spChg chg="mod">
          <ac:chgData name="america aragon" userId="3f8f40865c82c76b" providerId="LiveId" clId="{900C2FE1-4823-4879-854C-67D680D3D58E}" dt="2025-05-06T03:18:04.708" v="747" actId="1076"/>
          <ac:spMkLst>
            <pc:docMk/>
            <pc:sldMk cId="0" sldId="258"/>
            <ac:spMk id="9" creationId="{00000000-0000-0000-0000-000000000000}"/>
          </ac:spMkLst>
        </pc:spChg>
      </pc:sldChg>
      <pc:sldChg chg="addSp delSp modSp mod">
        <pc:chgData name="america aragon" userId="3f8f40865c82c76b" providerId="LiveId" clId="{900C2FE1-4823-4879-854C-67D680D3D58E}" dt="2025-05-06T03:23:40.617" v="778" actId="20577"/>
        <pc:sldMkLst>
          <pc:docMk/>
          <pc:sldMk cId="0" sldId="259"/>
        </pc:sldMkLst>
        <pc:spChg chg="del mod">
          <ac:chgData name="america aragon" userId="3f8f40865c82c76b" providerId="LiveId" clId="{900C2FE1-4823-4879-854C-67D680D3D58E}" dt="2025-05-06T02:04:46.132" v="29" actId="478"/>
          <ac:spMkLst>
            <pc:docMk/>
            <pc:sldMk cId="0" sldId="259"/>
            <ac:spMk id="2" creationId="{00000000-0000-0000-0000-000000000000}"/>
          </ac:spMkLst>
        </pc:spChg>
        <pc:spChg chg="mod">
          <ac:chgData name="america aragon" userId="3f8f40865c82c76b" providerId="LiveId" clId="{900C2FE1-4823-4879-854C-67D680D3D58E}" dt="2025-05-06T03:23:15.445" v="771" actId="1076"/>
          <ac:spMkLst>
            <pc:docMk/>
            <pc:sldMk cId="0" sldId="259"/>
            <ac:spMk id="3" creationId="{00000000-0000-0000-0000-000000000000}"/>
          </ac:spMkLst>
        </pc:spChg>
        <pc:spChg chg="mod">
          <ac:chgData name="america aragon" userId="3f8f40865c82c76b" providerId="LiveId" clId="{900C2FE1-4823-4879-854C-67D680D3D58E}" dt="2025-05-06T03:21:45.395" v="757" actId="1076"/>
          <ac:spMkLst>
            <pc:docMk/>
            <pc:sldMk cId="0" sldId="259"/>
            <ac:spMk id="4" creationId="{00000000-0000-0000-0000-000000000000}"/>
          </ac:spMkLst>
        </pc:spChg>
        <pc:spChg chg="add mod">
          <ac:chgData name="america aragon" userId="3f8f40865c82c76b" providerId="LiveId" clId="{900C2FE1-4823-4879-854C-67D680D3D58E}" dt="2025-05-06T03:23:34.323" v="776" actId="1076"/>
          <ac:spMkLst>
            <pc:docMk/>
            <pc:sldMk cId="0" sldId="259"/>
            <ac:spMk id="5" creationId="{E2F4E7B8-BFBF-4CFC-48FD-C150DA498BAF}"/>
          </ac:spMkLst>
        </pc:spChg>
        <pc:spChg chg="add mod">
          <ac:chgData name="america aragon" userId="3f8f40865c82c76b" providerId="LiveId" clId="{900C2FE1-4823-4879-854C-67D680D3D58E}" dt="2025-05-06T03:23:30.647" v="775" actId="1076"/>
          <ac:spMkLst>
            <pc:docMk/>
            <pc:sldMk cId="0" sldId="259"/>
            <ac:spMk id="7" creationId="{D8B9D7B6-39DA-EFD8-274B-B2DBE10660C1}"/>
          </ac:spMkLst>
        </pc:spChg>
        <pc:spChg chg="add mod">
          <ac:chgData name="america aragon" userId="3f8f40865c82c76b" providerId="LiveId" clId="{900C2FE1-4823-4879-854C-67D680D3D58E}" dt="2025-05-06T03:23:40.617" v="778" actId="20577"/>
          <ac:spMkLst>
            <pc:docMk/>
            <pc:sldMk cId="0" sldId="259"/>
            <ac:spMk id="9" creationId="{AD7CBC3F-3E89-5DAD-927F-14474F22F9B6}"/>
          </ac:spMkLst>
        </pc:spChg>
      </pc:sldChg>
      <pc:sldChg chg="addSp modSp mod">
        <pc:chgData name="america aragon" userId="3f8f40865c82c76b" providerId="LiveId" clId="{900C2FE1-4823-4879-854C-67D680D3D58E}" dt="2025-05-06T03:27:09.860" v="828" actId="20577"/>
        <pc:sldMkLst>
          <pc:docMk/>
          <pc:sldMk cId="0" sldId="260"/>
        </pc:sldMkLst>
        <pc:spChg chg="mod">
          <ac:chgData name="america aragon" userId="3f8f40865c82c76b" providerId="LiveId" clId="{900C2FE1-4823-4879-854C-67D680D3D58E}" dt="2025-05-06T03:25:14.851" v="780" actId="1076"/>
          <ac:spMkLst>
            <pc:docMk/>
            <pc:sldMk cId="0" sldId="260"/>
            <ac:spMk id="2" creationId="{00000000-0000-0000-0000-000000000000}"/>
          </ac:spMkLst>
        </pc:spChg>
        <pc:spChg chg="add mod">
          <ac:chgData name="america aragon" userId="3f8f40865c82c76b" providerId="LiveId" clId="{900C2FE1-4823-4879-854C-67D680D3D58E}" dt="2025-05-06T03:27:09.860" v="828" actId="20577"/>
          <ac:spMkLst>
            <pc:docMk/>
            <pc:sldMk cId="0" sldId="260"/>
            <ac:spMk id="3" creationId="{72DC0DD0-F1DB-2632-0AF1-9813429D6045}"/>
          </ac:spMkLst>
        </pc:spChg>
      </pc:sldChg>
      <pc:sldChg chg="addSp modSp mod">
        <pc:chgData name="america aragon" userId="3f8f40865c82c76b" providerId="LiveId" clId="{900C2FE1-4823-4879-854C-67D680D3D58E}" dt="2025-05-06T03:27:48.433" v="850" actId="20577"/>
        <pc:sldMkLst>
          <pc:docMk/>
          <pc:sldMk cId="0" sldId="261"/>
        </pc:sldMkLst>
        <pc:spChg chg="mod">
          <ac:chgData name="america aragon" userId="3f8f40865c82c76b" providerId="LiveId" clId="{900C2FE1-4823-4879-854C-67D680D3D58E}" dt="2025-05-06T03:27:34.614" v="831" actId="1076"/>
          <ac:spMkLst>
            <pc:docMk/>
            <pc:sldMk cId="0" sldId="261"/>
            <ac:spMk id="2" creationId="{00000000-0000-0000-0000-000000000000}"/>
          </ac:spMkLst>
        </pc:spChg>
        <pc:spChg chg="add mod">
          <ac:chgData name="america aragon" userId="3f8f40865c82c76b" providerId="LiveId" clId="{900C2FE1-4823-4879-854C-67D680D3D58E}" dt="2025-05-06T03:27:48.433" v="850" actId="20577"/>
          <ac:spMkLst>
            <pc:docMk/>
            <pc:sldMk cId="0" sldId="261"/>
            <ac:spMk id="3" creationId="{48ECFA23-561C-F258-50A3-9FE373BD757B}"/>
          </ac:spMkLst>
        </pc:spChg>
      </pc:sldChg>
      <pc:sldChg chg="modSp mod">
        <pc:chgData name="america aragon" userId="3f8f40865c82c76b" providerId="LiveId" clId="{900C2FE1-4823-4879-854C-67D680D3D58E}" dt="2025-05-07T00:26:52.471" v="1084" actId="20577"/>
        <pc:sldMkLst>
          <pc:docMk/>
          <pc:sldMk cId="0" sldId="263"/>
        </pc:sldMkLst>
        <pc:spChg chg="mod">
          <ac:chgData name="america aragon" userId="3f8f40865c82c76b" providerId="LiveId" clId="{900C2FE1-4823-4879-854C-67D680D3D58E}" dt="2025-05-06T03:38:11.708" v="1027" actId="1076"/>
          <ac:spMkLst>
            <pc:docMk/>
            <pc:sldMk cId="0" sldId="263"/>
            <ac:spMk id="2" creationId="{00000000-0000-0000-0000-000000000000}"/>
          </ac:spMkLst>
        </pc:spChg>
        <pc:spChg chg="mod">
          <ac:chgData name="america aragon" userId="3f8f40865c82c76b" providerId="LiveId" clId="{900C2FE1-4823-4879-854C-67D680D3D58E}" dt="2025-05-07T00:26:43.778" v="1083" actId="1076"/>
          <ac:spMkLst>
            <pc:docMk/>
            <pc:sldMk cId="0" sldId="263"/>
            <ac:spMk id="3" creationId="{00000000-0000-0000-0000-000000000000}"/>
          </ac:spMkLst>
        </pc:spChg>
        <pc:spChg chg="mod">
          <ac:chgData name="america aragon" userId="3f8f40865c82c76b" providerId="LiveId" clId="{900C2FE1-4823-4879-854C-67D680D3D58E}" dt="2025-05-07T00:26:52.471" v="1084" actId="20577"/>
          <ac:spMkLst>
            <pc:docMk/>
            <pc:sldMk cId="0" sldId="263"/>
            <ac:spMk id="4" creationId="{00000000-0000-0000-0000-000000000000}"/>
          </ac:spMkLst>
        </pc:spChg>
      </pc:sldChg>
      <pc:sldChg chg="modSp mod">
        <pc:chgData name="america aragon" userId="3f8f40865c82c76b" providerId="LiveId" clId="{900C2FE1-4823-4879-854C-67D680D3D58E}" dt="2025-05-07T00:27:29.878" v="1085" actId="20577"/>
        <pc:sldMkLst>
          <pc:docMk/>
          <pc:sldMk cId="0" sldId="266"/>
        </pc:sldMkLst>
        <pc:spChg chg="mod">
          <ac:chgData name="america aragon" userId="3f8f40865c82c76b" providerId="LiveId" clId="{900C2FE1-4823-4879-854C-67D680D3D58E}" dt="2025-05-06T03:45:07.166" v="1058" actId="1076"/>
          <ac:spMkLst>
            <pc:docMk/>
            <pc:sldMk cId="0" sldId="266"/>
            <ac:spMk id="2" creationId="{00000000-0000-0000-0000-000000000000}"/>
          </ac:spMkLst>
        </pc:spChg>
        <pc:spChg chg="mod">
          <ac:chgData name="america aragon" userId="3f8f40865c82c76b" providerId="LiveId" clId="{900C2FE1-4823-4879-854C-67D680D3D58E}" dt="2025-05-07T00:27:29.878" v="1085" actId="20577"/>
          <ac:spMkLst>
            <pc:docMk/>
            <pc:sldMk cId="0" sldId="266"/>
            <ac:spMk id="4" creationId="{00000000-0000-0000-0000-000000000000}"/>
          </ac:spMkLst>
        </pc:spChg>
      </pc:sldChg>
      <pc:sldChg chg="delSp modSp add mod ord">
        <pc:chgData name="america aragon" userId="3f8f40865c82c76b" providerId="LiveId" clId="{900C2FE1-4823-4879-854C-67D680D3D58E}" dt="2025-05-06T03:18:20.936" v="749" actId="1076"/>
        <pc:sldMkLst>
          <pc:docMk/>
          <pc:sldMk cId="1353146011" sldId="292"/>
        </pc:sldMkLst>
        <pc:spChg chg="mod">
          <ac:chgData name="america aragon" userId="3f8f40865c82c76b" providerId="LiveId" clId="{900C2FE1-4823-4879-854C-67D680D3D58E}" dt="2025-05-06T03:18:20.936" v="749" actId="1076"/>
          <ac:spMkLst>
            <pc:docMk/>
            <pc:sldMk cId="1353146011" sldId="292"/>
            <ac:spMk id="2" creationId="{FBCEADB8-7E35-260E-B3BD-8AD7E5C5D9C5}"/>
          </ac:spMkLst>
        </pc:spChg>
        <pc:spChg chg="del">
          <ac:chgData name="america aragon" userId="3f8f40865c82c76b" providerId="LiveId" clId="{900C2FE1-4823-4879-854C-67D680D3D58E}" dt="2025-05-06T02:04:36.924" v="23" actId="478"/>
          <ac:spMkLst>
            <pc:docMk/>
            <pc:sldMk cId="1353146011" sldId="292"/>
            <ac:spMk id="3" creationId="{B82B333E-F77C-BF0E-C771-6BAB451876D4}"/>
          </ac:spMkLst>
        </pc:spChg>
        <pc:spChg chg="mod">
          <ac:chgData name="america aragon" userId="3f8f40865c82c76b" providerId="LiveId" clId="{900C2FE1-4823-4879-854C-67D680D3D58E}" dt="2025-05-06T02:04:34.532" v="22" actId="20577"/>
          <ac:spMkLst>
            <pc:docMk/>
            <pc:sldMk cId="1353146011" sldId="292"/>
            <ac:spMk id="4" creationId="{7C85DDEF-A219-C3EE-8F65-17817A75ED07}"/>
          </ac:spMkLst>
        </pc:spChg>
      </pc:sldChg>
      <pc:sldChg chg="addSp delSp modSp add mod">
        <pc:chgData name="america aragon" userId="3f8f40865c82c76b" providerId="LiveId" clId="{900C2FE1-4823-4879-854C-67D680D3D58E}" dt="2025-05-06T03:16:31.728" v="744" actId="1076"/>
        <pc:sldMkLst>
          <pc:docMk/>
          <pc:sldMk cId="1571395971" sldId="293"/>
        </pc:sldMkLst>
        <pc:spChg chg="del">
          <ac:chgData name="america aragon" userId="3f8f40865c82c76b" providerId="LiveId" clId="{900C2FE1-4823-4879-854C-67D680D3D58E}" dt="2025-05-06T02:15:40.222" v="84" actId="478"/>
          <ac:spMkLst>
            <pc:docMk/>
            <pc:sldMk cId="1571395971" sldId="293"/>
            <ac:spMk id="2" creationId="{BD56B797-52D9-9051-04F0-F7C591722421}"/>
          </ac:spMkLst>
        </pc:spChg>
        <pc:spChg chg="del">
          <ac:chgData name="america aragon" userId="3f8f40865c82c76b" providerId="LiveId" clId="{900C2FE1-4823-4879-854C-67D680D3D58E}" dt="2025-05-06T02:15:44.494" v="86" actId="478"/>
          <ac:spMkLst>
            <pc:docMk/>
            <pc:sldMk cId="1571395971" sldId="293"/>
            <ac:spMk id="10" creationId="{6D0DE3BC-A162-003B-0FEA-8D6EE169B1D1}"/>
          </ac:spMkLst>
        </pc:spChg>
        <pc:spChg chg="del mod">
          <ac:chgData name="america aragon" userId="3f8f40865c82c76b" providerId="LiveId" clId="{900C2FE1-4823-4879-854C-67D680D3D58E}" dt="2025-05-06T02:15:43.022" v="85" actId="478"/>
          <ac:spMkLst>
            <pc:docMk/>
            <pc:sldMk cId="1571395971" sldId="293"/>
            <ac:spMk id="11" creationId="{210FD9C7-4549-247D-38CB-37AC9239748F}"/>
          </ac:spMkLst>
        </pc:spChg>
        <pc:spChg chg="del mod">
          <ac:chgData name="america aragon" userId="3f8f40865c82c76b" providerId="LiveId" clId="{900C2FE1-4823-4879-854C-67D680D3D58E}" dt="2025-05-06T03:00:59.019" v="396"/>
          <ac:spMkLst>
            <pc:docMk/>
            <pc:sldMk cId="1571395971" sldId="293"/>
            <ac:spMk id="12" creationId="{D95E2F3B-8B5B-138E-542B-07BBB2AB1A16}"/>
          </ac:spMkLst>
        </pc:spChg>
        <pc:spChg chg="add del mod">
          <ac:chgData name="america aragon" userId="3f8f40865c82c76b" providerId="LiveId" clId="{900C2FE1-4823-4879-854C-67D680D3D58E}" dt="2025-05-06T02:22:50.957" v="124"/>
          <ac:spMkLst>
            <pc:docMk/>
            <pc:sldMk cId="1571395971" sldId="293"/>
            <ac:spMk id="14" creationId="{C618579E-5330-C298-42E0-40421A6F1FD6}"/>
          </ac:spMkLst>
        </pc:spChg>
        <pc:spChg chg="add mod">
          <ac:chgData name="america aragon" userId="3f8f40865c82c76b" providerId="LiveId" clId="{900C2FE1-4823-4879-854C-67D680D3D58E}" dt="2025-05-06T03:08:07.616" v="708" actId="1076"/>
          <ac:spMkLst>
            <pc:docMk/>
            <pc:sldMk cId="1571395971" sldId="293"/>
            <ac:spMk id="15" creationId="{4211ABC7-69AD-FECC-8231-4A3A58C35B60}"/>
          </ac:spMkLst>
        </pc:spChg>
        <pc:spChg chg="add mod">
          <ac:chgData name="america aragon" userId="3f8f40865c82c76b" providerId="LiveId" clId="{900C2FE1-4823-4879-854C-67D680D3D58E}" dt="2025-05-06T03:08:01.455" v="705" actId="1076"/>
          <ac:spMkLst>
            <pc:docMk/>
            <pc:sldMk cId="1571395971" sldId="293"/>
            <ac:spMk id="16" creationId="{847008A6-3175-D9C8-FC9E-318DD5708995}"/>
          </ac:spMkLst>
        </pc:spChg>
        <pc:spChg chg="add mod">
          <ac:chgData name="america aragon" userId="3f8f40865c82c76b" providerId="LiveId" clId="{900C2FE1-4823-4879-854C-67D680D3D58E}" dt="2025-05-06T03:15:57.777" v="737" actId="1076"/>
          <ac:spMkLst>
            <pc:docMk/>
            <pc:sldMk cId="1571395971" sldId="293"/>
            <ac:spMk id="17" creationId="{F3461F15-D11E-2C65-645B-7CF3D13BE55E}"/>
          </ac:spMkLst>
        </pc:spChg>
        <pc:spChg chg="add mod">
          <ac:chgData name="america aragon" userId="3f8f40865c82c76b" providerId="LiveId" clId="{900C2FE1-4823-4879-854C-67D680D3D58E}" dt="2025-05-06T03:16:31.728" v="744" actId="1076"/>
          <ac:spMkLst>
            <pc:docMk/>
            <pc:sldMk cId="1571395971" sldId="293"/>
            <ac:spMk id="18" creationId="{4CFB8232-8FA9-D3E9-F157-F389A04AA494}"/>
          </ac:spMkLst>
        </pc:spChg>
        <pc:spChg chg="add mod">
          <ac:chgData name="america aragon" userId="3f8f40865c82c76b" providerId="LiveId" clId="{900C2FE1-4823-4879-854C-67D680D3D58E}" dt="2025-05-06T03:15:55.278" v="735" actId="1076"/>
          <ac:spMkLst>
            <pc:docMk/>
            <pc:sldMk cId="1571395971" sldId="293"/>
            <ac:spMk id="19" creationId="{B4A19153-52C8-539A-C321-75CA0DE8DA3D}"/>
          </ac:spMkLst>
        </pc:spChg>
        <pc:spChg chg="add mod">
          <ac:chgData name="america aragon" userId="3f8f40865c82c76b" providerId="LiveId" clId="{900C2FE1-4823-4879-854C-67D680D3D58E}" dt="2025-05-06T03:11:34.773" v="728" actId="1076"/>
          <ac:spMkLst>
            <pc:docMk/>
            <pc:sldMk cId="1571395971" sldId="293"/>
            <ac:spMk id="20" creationId="{EF43A779-A8F7-8021-A0FE-359503D0CEC8}"/>
          </ac:spMkLst>
        </pc:spChg>
        <pc:spChg chg="add mod">
          <ac:chgData name="america aragon" userId="3f8f40865c82c76b" providerId="LiveId" clId="{900C2FE1-4823-4879-854C-67D680D3D58E}" dt="2025-05-06T03:11:37.699" v="729" actId="1076"/>
          <ac:spMkLst>
            <pc:docMk/>
            <pc:sldMk cId="1571395971" sldId="293"/>
            <ac:spMk id="21" creationId="{8A08F498-D50B-7C08-6F38-A5AAE1A8F107}"/>
          </ac:spMkLst>
        </pc:spChg>
        <pc:spChg chg="add mod">
          <ac:chgData name="america aragon" userId="3f8f40865c82c76b" providerId="LiveId" clId="{900C2FE1-4823-4879-854C-67D680D3D58E}" dt="2025-05-06T03:16:29.202" v="743" actId="1076"/>
          <ac:spMkLst>
            <pc:docMk/>
            <pc:sldMk cId="1571395971" sldId="293"/>
            <ac:spMk id="22" creationId="{656BF329-760E-0D93-5BB2-7095094CFA88}"/>
          </ac:spMkLst>
        </pc:spChg>
        <pc:spChg chg="add mod">
          <ac:chgData name="america aragon" userId="3f8f40865c82c76b" providerId="LiveId" clId="{900C2FE1-4823-4879-854C-67D680D3D58E}" dt="2025-05-06T03:07:55.386" v="700" actId="1076"/>
          <ac:spMkLst>
            <pc:docMk/>
            <pc:sldMk cId="1571395971" sldId="293"/>
            <ac:spMk id="23" creationId="{F6CE5863-72E7-74D8-8EC4-8E76055F4EBB}"/>
          </ac:spMkLst>
        </pc:spChg>
        <pc:grpChg chg="del mod">
          <ac:chgData name="america aragon" userId="3f8f40865c82c76b" providerId="LiveId" clId="{900C2FE1-4823-4879-854C-67D680D3D58E}" dt="2025-05-06T02:58:55.778" v="322" actId="478"/>
          <ac:grpSpMkLst>
            <pc:docMk/>
            <pc:sldMk cId="1571395971" sldId="293"/>
            <ac:grpSpMk id="3" creationId="{C4A28187-D9AE-DADF-DE63-5B1FB10C376F}"/>
          </ac:grpSpMkLst>
        </pc:grpChg>
        <pc:picChg chg="add mod">
          <ac:chgData name="america aragon" userId="3f8f40865c82c76b" providerId="LiveId" clId="{900C2FE1-4823-4879-854C-67D680D3D58E}" dt="2025-05-06T03:16:06.851" v="741" actId="1076"/>
          <ac:picMkLst>
            <pc:docMk/>
            <pc:sldMk cId="1571395971" sldId="293"/>
            <ac:picMk id="24" creationId="{B190105D-522D-F339-FE95-A6CFC78986AE}"/>
          </ac:picMkLst>
        </pc:picChg>
        <pc:picChg chg="add mod">
          <ac:chgData name="america aragon" userId="3f8f40865c82c76b" providerId="LiveId" clId="{900C2FE1-4823-4879-854C-67D680D3D58E}" dt="2025-05-06T03:16:08.371" v="742" actId="1076"/>
          <ac:picMkLst>
            <pc:docMk/>
            <pc:sldMk cId="1571395971" sldId="293"/>
            <ac:picMk id="1026" creationId="{45EFA841-CB69-4338-BC8A-63D1AB58C37F}"/>
          </ac:picMkLst>
        </pc:picChg>
        <pc:picChg chg="add del mod">
          <ac:chgData name="america aragon" userId="3f8f40865c82c76b" providerId="LiveId" clId="{900C2FE1-4823-4879-854C-67D680D3D58E}" dt="2025-05-06T03:10:09.021" v="716" actId="478"/>
          <ac:picMkLst>
            <pc:docMk/>
            <pc:sldMk cId="1571395971" sldId="293"/>
            <ac:picMk id="1028" creationId="{B190105D-522D-F339-FE95-A6CFC78986AE}"/>
          </ac:picMkLst>
        </pc:picChg>
        <pc:picChg chg="add mod">
          <ac:chgData name="america aragon" userId="3f8f40865c82c76b" providerId="LiveId" clId="{900C2FE1-4823-4879-854C-67D680D3D58E}" dt="2025-05-06T03:11:23.901" v="723" actId="1076"/>
          <ac:picMkLst>
            <pc:docMk/>
            <pc:sldMk cId="1571395971" sldId="293"/>
            <ac:picMk id="1030" creationId="{8479627F-9E8D-337C-5333-E8C3801D3A10}"/>
          </ac:picMkLst>
        </pc:picChg>
        <pc:picChg chg="add del mod">
          <ac:chgData name="america aragon" userId="3f8f40865c82c76b" providerId="LiveId" clId="{900C2FE1-4823-4879-854C-67D680D3D58E}" dt="2025-05-06T03:16:05.025" v="740" actId="478"/>
          <ac:picMkLst>
            <pc:docMk/>
            <pc:sldMk cId="1571395971" sldId="293"/>
            <ac:picMk id="1032" creationId="{5C9DC39F-C18A-57A3-B83F-FBDBDD33ADB8}"/>
          </ac:picMkLst>
        </pc:picChg>
      </pc:sldChg>
      <pc:sldChg chg="add del setBg">
        <pc:chgData name="america aragon" userId="3f8f40865c82c76b" providerId="LiveId" clId="{900C2FE1-4823-4879-854C-67D680D3D58E}" dt="2025-05-06T03:34:00.312" v="853" actId="47"/>
        <pc:sldMkLst>
          <pc:docMk/>
          <pc:sldMk cId="724918990" sldId="294"/>
        </pc:sldMkLst>
      </pc:sldChg>
      <pc:sldChg chg="addSp delSp modSp add del mod">
        <pc:chgData name="america aragon" userId="3f8f40865c82c76b" providerId="LiveId" clId="{900C2FE1-4823-4879-854C-67D680D3D58E}" dt="2025-05-06T03:40:52.917" v="1040" actId="47"/>
        <pc:sldMkLst>
          <pc:docMk/>
          <pc:sldMk cId="1595973641" sldId="294"/>
        </pc:sldMkLst>
        <pc:spChg chg="del">
          <ac:chgData name="america aragon" userId="3f8f40865c82c76b" providerId="LiveId" clId="{900C2FE1-4823-4879-854C-67D680D3D58E}" dt="2025-05-06T03:40:11.386" v="1031" actId="478"/>
          <ac:spMkLst>
            <pc:docMk/>
            <pc:sldMk cId="1595973641" sldId="294"/>
            <ac:spMk id="2" creationId="{F065A7DA-8D50-42DE-B5E6-607DE4187270}"/>
          </ac:spMkLst>
        </pc:spChg>
        <pc:spChg chg="del">
          <ac:chgData name="america aragon" userId="3f8f40865c82c76b" providerId="LiveId" clId="{900C2FE1-4823-4879-854C-67D680D3D58E}" dt="2025-05-06T03:40:17.692" v="1035" actId="478"/>
          <ac:spMkLst>
            <pc:docMk/>
            <pc:sldMk cId="1595973641" sldId="294"/>
            <ac:spMk id="3" creationId="{C2B7DDC1-A1B4-BF70-B7E3-642961A8620C}"/>
          </ac:spMkLst>
        </pc:spChg>
        <pc:spChg chg="del">
          <ac:chgData name="america aragon" userId="3f8f40865c82c76b" providerId="LiveId" clId="{900C2FE1-4823-4879-854C-67D680D3D58E}" dt="2025-05-06T03:40:13.264" v="1032" actId="478"/>
          <ac:spMkLst>
            <pc:docMk/>
            <pc:sldMk cId="1595973641" sldId="294"/>
            <ac:spMk id="4" creationId="{79E15388-1978-221C-F257-2FB68FBAE9A2}"/>
          </ac:spMkLst>
        </pc:spChg>
        <pc:spChg chg="del mod">
          <ac:chgData name="america aragon" userId="3f8f40865c82c76b" providerId="LiveId" clId="{900C2FE1-4823-4879-854C-67D680D3D58E}" dt="2025-05-06T03:40:16.260" v="1034" actId="478"/>
          <ac:spMkLst>
            <pc:docMk/>
            <pc:sldMk cId="1595973641" sldId="294"/>
            <ac:spMk id="5" creationId="{16BAA36F-EA63-93AB-E0B1-D3EA7054AE4F}"/>
          </ac:spMkLst>
        </pc:spChg>
        <pc:spChg chg="add mod">
          <ac:chgData name="america aragon" userId="3f8f40865c82c76b" providerId="LiveId" clId="{900C2FE1-4823-4879-854C-67D680D3D58E}" dt="2025-05-06T03:40:34.562" v="1038" actId="207"/>
          <ac:spMkLst>
            <pc:docMk/>
            <pc:sldMk cId="1595973641" sldId="294"/>
            <ac:spMk id="6" creationId="{58917A5E-6F46-547E-7DF8-06A7B55342E2}"/>
          </ac:spMkLst>
        </pc:spChg>
      </pc:sldChg>
      <pc:sldChg chg="delSp modSp add del mod setBg">
        <pc:chgData name="america aragon" userId="3f8f40865c82c76b" providerId="LiveId" clId="{900C2FE1-4823-4879-854C-67D680D3D58E}" dt="2025-05-06T03:48:17.311" v="1075" actId="47"/>
        <pc:sldMkLst>
          <pc:docMk/>
          <pc:sldMk cId="399787639" sldId="295"/>
        </pc:sldMkLst>
        <pc:spChg chg="mod">
          <ac:chgData name="america aragon" userId="3f8f40865c82c76b" providerId="LiveId" clId="{900C2FE1-4823-4879-854C-67D680D3D58E}" dt="2025-05-06T03:42:22.679" v="1055" actId="1076"/>
          <ac:spMkLst>
            <pc:docMk/>
            <pc:sldMk cId="399787639" sldId="295"/>
            <ac:spMk id="2" creationId="{B5512217-EBDB-D7BF-B637-683996E3A484}"/>
          </ac:spMkLst>
        </pc:spChg>
        <pc:spChg chg="mod">
          <ac:chgData name="america aragon" userId="3f8f40865c82c76b" providerId="LiveId" clId="{900C2FE1-4823-4879-854C-67D680D3D58E}" dt="2025-05-06T03:46:06.052" v="1064" actId="27636"/>
          <ac:spMkLst>
            <pc:docMk/>
            <pc:sldMk cId="399787639" sldId="295"/>
            <ac:spMk id="3" creationId="{2BCA856B-F720-F3CE-5AEE-C3E173256F49}"/>
          </ac:spMkLst>
        </pc:spChg>
        <pc:spChg chg="mod">
          <ac:chgData name="america aragon" userId="3f8f40865c82c76b" providerId="LiveId" clId="{900C2FE1-4823-4879-854C-67D680D3D58E}" dt="2025-05-06T03:41:36.923" v="1044" actId="207"/>
          <ac:spMkLst>
            <pc:docMk/>
            <pc:sldMk cId="399787639" sldId="295"/>
            <ac:spMk id="5" creationId="{20800F04-0FFC-AB60-CAA3-8E4FB29F48A1}"/>
          </ac:spMkLst>
        </pc:spChg>
        <pc:cxnChg chg="del">
          <ac:chgData name="america aragon" userId="3f8f40865c82c76b" providerId="LiveId" clId="{900C2FE1-4823-4879-854C-67D680D3D58E}" dt="2025-05-06T03:41:05.746" v="1041" actId="478"/>
          <ac:cxnSpMkLst>
            <pc:docMk/>
            <pc:sldMk cId="399787639" sldId="295"/>
            <ac:cxnSpMk id="6" creationId="{69659410-0E36-18E3-7EE5-8E01BF21B142}"/>
          </ac:cxnSpMkLst>
        </pc:cxnChg>
      </pc:sldChg>
      <pc:sldChg chg="addSp delSp modSp add del mod">
        <pc:chgData name="america aragon" userId="3f8f40865c82c76b" providerId="LiveId" clId="{900C2FE1-4823-4879-854C-67D680D3D58E}" dt="2025-05-06T03:38:03.005" v="1025" actId="47"/>
        <pc:sldMkLst>
          <pc:docMk/>
          <pc:sldMk cId="1990417045" sldId="295"/>
        </pc:sldMkLst>
        <pc:spChg chg="del">
          <ac:chgData name="america aragon" userId="3f8f40865c82c76b" providerId="LiveId" clId="{900C2FE1-4823-4879-854C-67D680D3D58E}" dt="2025-05-06T03:34:08.364" v="854" actId="478"/>
          <ac:spMkLst>
            <pc:docMk/>
            <pc:sldMk cId="1990417045" sldId="295"/>
            <ac:spMk id="2" creationId="{F43AFFA9-6B5D-4D0D-F226-DC226C240328}"/>
          </ac:spMkLst>
        </pc:spChg>
        <pc:spChg chg="mod">
          <ac:chgData name="america aragon" userId="3f8f40865c82c76b" providerId="LiveId" clId="{900C2FE1-4823-4879-854C-67D680D3D58E}" dt="2025-05-06T03:36:03.640" v="1024" actId="1076"/>
          <ac:spMkLst>
            <pc:docMk/>
            <pc:sldMk cId="1990417045" sldId="295"/>
            <ac:spMk id="3" creationId="{1D54D68A-3F5B-FE7E-C437-1E8EF583629E}"/>
          </ac:spMkLst>
        </pc:spChg>
        <pc:spChg chg="add">
          <ac:chgData name="america aragon" userId="3f8f40865c82c76b" providerId="LiveId" clId="{900C2FE1-4823-4879-854C-67D680D3D58E}" dt="2025-05-06T03:34:26.821" v="856"/>
          <ac:spMkLst>
            <pc:docMk/>
            <pc:sldMk cId="1990417045" sldId="295"/>
            <ac:spMk id="4" creationId="{D93B0963-5615-6C9E-6995-7C11025F8616}"/>
          </ac:spMkLst>
        </pc:spChg>
        <pc:spChg chg="add mod">
          <ac:chgData name="america aragon" userId="3f8f40865c82c76b" providerId="LiveId" clId="{900C2FE1-4823-4879-854C-67D680D3D58E}" dt="2025-05-06T03:36:01.588" v="1023" actId="1076"/>
          <ac:spMkLst>
            <pc:docMk/>
            <pc:sldMk cId="1990417045" sldId="295"/>
            <ac:spMk id="5" creationId="{5F21DD3D-948B-51D3-7AE9-10BA34115481}"/>
          </ac:spMkLst>
        </pc:spChg>
        <pc:spChg chg="add">
          <ac:chgData name="america aragon" userId="3f8f40865c82c76b" providerId="LiveId" clId="{900C2FE1-4823-4879-854C-67D680D3D58E}" dt="2025-05-06T03:34:43.067" v="859"/>
          <ac:spMkLst>
            <pc:docMk/>
            <pc:sldMk cId="1990417045" sldId="295"/>
            <ac:spMk id="6" creationId="{D6C3FADF-0ABA-3233-DBF2-85B3F3255B0B}"/>
          </ac:spMkLst>
        </pc:spChg>
      </pc:sldChg>
      <pc:sldChg chg="addSp modSp add del">
        <pc:chgData name="america aragon" userId="3f8f40865c82c76b" providerId="LiveId" clId="{900C2FE1-4823-4879-854C-67D680D3D58E}" dt="2025-05-06T03:45:49.954" v="1061" actId="2890"/>
        <pc:sldMkLst>
          <pc:docMk/>
          <pc:sldMk cId="1587669058" sldId="296"/>
        </pc:sldMkLst>
        <pc:spChg chg="add mod">
          <ac:chgData name="america aragon" userId="3f8f40865c82c76b" providerId="LiveId" clId="{900C2FE1-4823-4879-854C-67D680D3D58E}" dt="2025-05-06T03:45:47.359" v="1060"/>
          <ac:spMkLst>
            <pc:docMk/>
            <pc:sldMk cId="1587669058" sldId="296"/>
            <ac:spMk id="4" creationId="{DEA8B45B-0B8F-CE3E-1CD6-D0FAA481DE67}"/>
          </ac:spMkLst>
        </pc:spChg>
      </pc:sldChg>
      <pc:sldChg chg="modSp add del mod setBg">
        <pc:chgData name="america aragon" userId="3f8f40865c82c76b" providerId="LiveId" clId="{900C2FE1-4823-4879-854C-67D680D3D58E}" dt="2025-05-06T03:48:18.328" v="1076" actId="47"/>
        <pc:sldMkLst>
          <pc:docMk/>
          <pc:sldMk cId="101329732" sldId="324"/>
        </pc:sldMkLst>
        <pc:spChg chg="mod">
          <ac:chgData name="america aragon" userId="3f8f40865c82c76b" providerId="LiveId" clId="{900C2FE1-4823-4879-854C-67D680D3D58E}" dt="2025-05-06T03:47:36.139" v="1074" actId="1076"/>
          <ac:spMkLst>
            <pc:docMk/>
            <pc:sldMk cId="101329732" sldId="324"/>
            <ac:spMk id="2" creationId="{58153FDD-FE38-F6B6-5D2B-62770DB17750}"/>
          </ac:spMkLst>
        </pc:spChg>
        <pc:spChg chg="mod">
          <ac:chgData name="america aragon" userId="3f8f40865c82c76b" providerId="LiveId" clId="{900C2FE1-4823-4879-854C-67D680D3D58E}" dt="2025-05-06T03:47:30.912" v="1073" actId="1076"/>
          <ac:spMkLst>
            <pc:docMk/>
            <pc:sldMk cId="101329732" sldId="324"/>
            <ac:spMk id="3" creationId="{1E83672D-E1D4-AF13-CEC5-C2CBEE4DC54C}"/>
          </ac:spMkLst>
        </pc:spChg>
        <pc:spChg chg="mod">
          <ac:chgData name="america aragon" userId="3f8f40865c82c76b" providerId="LiveId" clId="{900C2FE1-4823-4879-854C-67D680D3D58E}" dt="2025-05-06T03:47:27.283" v="1072" actId="207"/>
          <ac:spMkLst>
            <pc:docMk/>
            <pc:sldMk cId="101329732" sldId="324"/>
            <ac:spMk id="5" creationId="{40C1183E-F7DE-B752-EA35-6983CDAA4F74}"/>
          </ac:spMkLst>
        </pc:spChg>
      </pc:sldChg>
    </pc:docChg>
  </pc:docChgLst>
  <pc:docChgLst>
    <pc:chgData name="america aragon" userId="3f8f40865c82c76b" providerId="LiveId" clId="{64DBDCDF-91CD-4F93-93F1-BCBC7CC3DDA9}"/>
    <pc:docChg chg="modSld">
      <pc:chgData name="america aragon" userId="3f8f40865c82c76b" providerId="LiveId" clId="{64DBDCDF-91CD-4F93-93F1-BCBC7CC3DDA9}" dt="2025-03-27T00:42:53.499" v="28" actId="1076"/>
      <pc:docMkLst>
        <pc:docMk/>
      </pc:docMkLst>
      <pc:sldChg chg="modSp mod">
        <pc:chgData name="america aragon" userId="3f8f40865c82c76b" providerId="LiveId" clId="{64DBDCDF-91CD-4F93-93F1-BCBC7CC3DDA9}" dt="2025-03-27T00:40:29.774" v="14" actId="1076"/>
        <pc:sldMkLst>
          <pc:docMk/>
          <pc:sldMk cId="0" sldId="258"/>
        </pc:sldMkLst>
        <pc:spChg chg="mod">
          <ac:chgData name="america aragon" userId="3f8f40865c82c76b" providerId="LiveId" clId="{64DBDCDF-91CD-4F93-93F1-BCBC7CC3DDA9}" dt="2025-03-27T00:40:03.142" v="3" actId="1076"/>
          <ac:spMkLst>
            <pc:docMk/>
            <pc:sldMk cId="0" sldId="258"/>
            <ac:spMk id="2" creationId="{00000000-0000-0000-0000-000000000000}"/>
          </ac:spMkLst>
        </pc:spChg>
        <pc:spChg chg="mod">
          <ac:chgData name="america aragon" userId="3f8f40865c82c76b" providerId="LiveId" clId="{64DBDCDF-91CD-4F93-93F1-BCBC7CC3DDA9}" dt="2025-03-27T00:40:29.774" v="14" actId="1076"/>
          <ac:spMkLst>
            <pc:docMk/>
            <pc:sldMk cId="0" sldId="258"/>
            <ac:spMk id="4" creationId="{00000000-0000-0000-0000-000000000000}"/>
          </ac:spMkLst>
        </pc:spChg>
        <pc:spChg chg="mod">
          <ac:chgData name="america aragon" userId="3f8f40865c82c76b" providerId="LiveId" clId="{64DBDCDF-91CD-4F93-93F1-BCBC7CC3DDA9}" dt="2025-03-27T00:40:25.244" v="12" actId="1076"/>
          <ac:spMkLst>
            <pc:docMk/>
            <pc:sldMk cId="0" sldId="258"/>
            <ac:spMk id="7" creationId="{00000000-0000-0000-0000-000000000000}"/>
          </ac:spMkLst>
        </pc:spChg>
        <pc:spChg chg="mod">
          <ac:chgData name="america aragon" userId="3f8f40865c82c76b" providerId="LiveId" clId="{64DBDCDF-91CD-4F93-93F1-BCBC7CC3DDA9}" dt="2025-03-27T00:40:27.608" v="13" actId="1076"/>
          <ac:spMkLst>
            <pc:docMk/>
            <pc:sldMk cId="0" sldId="258"/>
            <ac:spMk id="8" creationId="{00000000-0000-0000-0000-000000000000}"/>
          </ac:spMkLst>
        </pc:spChg>
        <pc:spChg chg="mod">
          <ac:chgData name="america aragon" userId="3f8f40865c82c76b" providerId="LiveId" clId="{64DBDCDF-91CD-4F93-93F1-BCBC7CC3DDA9}" dt="2025-03-27T00:40:07.382" v="5" actId="120"/>
          <ac:spMkLst>
            <pc:docMk/>
            <pc:sldMk cId="0" sldId="258"/>
            <ac:spMk id="9" creationId="{00000000-0000-0000-0000-000000000000}"/>
          </ac:spMkLst>
        </pc:spChg>
      </pc:sldChg>
      <pc:sldChg chg="modSp mod">
        <pc:chgData name="america aragon" userId="3f8f40865c82c76b" providerId="LiveId" clId="{64DBDCDF-91CD-4F93-93F1-BCBC7CC3DDA9}" dt="2025-03-27T00:40:43.961" v="15" actId="1076"/>
        <pc:sldMkLst>
          <pc:docMk/>
          <pc:sldMk cId="0" sldId="266"/>
        </pc:sldMkLst>
        <pc:spChg chg="mod">
          <ac:chgData name="america aragon" userId="3f8f40865c82c76b" providerId="LiveId" clId="{64DBDCDF-91CD-4F93-93F1-BCBC7CC3DDA9}" dt="2025-03-27T00:40:43.961" v="15" actId="1076"/>
          <ac:spMkLst>
            <pc:docMk/>
            <pc:sldMk cId="0" sldId="266"/>
            <ac:spMk id="6" creationId="{00000000-0000-0000-0000-000000000000}"/>
          </ac:spMkLst>
        </pc:spChg>
      </pc:sldChg>
      <pc:sldChg chg="modSp mod">
        <pc:chgData name="america aragon" userId="3f8f40865c82c76b" providerId="LiveId" clId="{64DBDCDF-91CD-4F93-93F1-BCBC7CC3DDA9}" dt="2025-03-27T00:42:15.565" v="23" actId="1076"/>
        <pc:sldMkLst>
          <pc:docMk/>
          <pc:sldMk cId="0" sldId="272"/>
        </pc:sldMkLst>
        <pc:spChg chg="mod">
          <ac:chgData name="america aragon" userId="3f8f40865c82c76b" providerId="LiveId" clId="{64DBDCDF-91CD-4F93-93F1-BCBC7CC3DDA9}" dt="2025-03-27T00:42:15.565" v="23" actId="1076"/>
          <ac:spMkLst>
            <pc:docMk/>
            <pc:sldMk cId="0" sldId="272"/>
            <ac:spMk id="3" creationId="{00000000-0000-0000-0000-000000000000}"/>
          </ac:spMkLst>
        </pc:spChg>
      </pc:sldChg>
      <pc:sldChg chg="modSp mod">
        <pc:chgData name="america aragon" userId="3f8f40865c82c76b" providerId="LiveId" clId="{64DBDCDF-91CD-4F93-93F1-BCBC7CC3DDA9}" dt="2025-03-27T00:41:03.858" v="19" actId="1076"/>
        <pc:sldMkLst>
          <pc:docMk/>
          <pc:sldMk cId="0" sldId="273"/>
        </pc:sldMkLst>
        <pc:spChg chg="mod">
          <ac:chgData name="america aragon" userId="3f8f40865c82c76b" providerId="LiveId" clId="{64DBDCDF-91CD-4F93-93F1-BCBC7CC3DDA9}" dt="2025-03-27T00:41:03.858" v="19" actId="1076"/>
          <ac:spMkLst>
            <pc:docMk/>
            <pc:sldMk cId="0" sldId="273"/>
            <ac:spMk id="2" creationId="{00000000-0000-0000-0000-000000000000}"/>
          </ac:spMkLst>
        </pc:spChg>
        <pc:spChg chg="mod">
          <ac:chgData name="america aragon" userId="3f8f40865c82c76b" providerId="LiveId" clId="{64DBDCDF-91CD-4F93-93F1-BCBC7CC3DDA9}" dt="2025-03-27T00:41:02.229" v="18" actId="1076"/>
          <ac:spMkLst>
            <pc:docMk/>
            <pc:sldMk cId="0" sldId="273"/>
            <ac:spMk id="3" creationId="{00000000-0000-0000-0000-000000000000}"/>
          </ac:spMkLst>
        </pc:spChg>
        <pc:spChg chg="mod">
          <ac:chgData name="america aragon" userId="3f8f40865c82c76b" providerId="LiveId" clId="{64DBDCDF-91CD-4F93-93F1-BCBC7CC3DDA9}" dt="2025-03-27T00:40:55.584" v="16" actId="14100"/>
          <ac:spMkLst>
            <pc:docMk/>
            <pc:sldMk cId="0" sldId="273"/>
            <ac:spMk id="4" creationId="{00000000-0000-0000-0000-000000000000}"/>
          </ac:spMkLst>
        </pc:spChg>
      </pc:sldChg>
      <pc:sldChg chg="modSp mod">
        <pc:chgData name="america aragon" userId="3f8f40865c82c76b" providerId="LiveId" clId="{64DBDCDF-91CD-4F93-93F1-BCBC7CC3DDA9}" dt="2025-03-27T00:41:11.557" v="21" actId="1076"/>
        <pc:sldMkLst>
          <pc:docMk/>
          <pc:sldMk cId="0" sldId="275"/>
        </pc:sldMkLst>
        <pc:spChg chg="mod">
          <ac:chgData name="america aragon" userId="3f8f40865c82c76b" providerId="LiveId" clId="{64DBDCDF-91CD-4F93-93F1-BCBC7CC3DDA9}" dt="2025-03-27T00:41:11.557" v="21" actId="1076"/>
          <ac:spMkLst>
            <pc:docMk/>
            <pc:sldMk cId="0" sldId="275"/>
            <ac:spMk id="4" creationId="{00000000-0000-0000-0000-000000000000}"/>
          </ac:spMkLst>
        </pc:spChg>
      </pc:sldChg>
      <pc:sldChg chg="modSp mod">
        <pc:chgData name="america aragon" userId="3f8f40865c82c76b" providerId="LiveId" clId="{64DBDCDF-91CD-4F93-93F1-BCBC7CC3DDA9}" dt="2025-03-27T00:42:53.499" v="28" actId="1076"/>
        <pc:sldMkLst>
          <pc:docMk/>
          <pc:sldMk cId="0" sldId="277"/>
        </pc:sldMkLst>
        <pc:spChg chg="mod">
          <ac:chgData name="america aragon" userId="3f8f40865c82c76b" providerId="LiveId" clId="{64DBDCDF-91CD-4F93-93F1-BCBC7CC3DDA9}" dt="2025-03-27T00:42:35.977" v="25" actId="14100"/>
          <ac:spMkLst>
            <pc:docMk/>
            <pc:sldMk cId="0" sldId="277"/>
            <ac:spMk id="2" creationId="{00000000-0000-0000-0000-000000000000}"/>
          </ac:spMkLst>
        </pc:spChg>
        <pc:spChg chg="mod">
          <ac:chgData name="america aragon" userId="3f8f40865c82c76b" providerId="LiveId" clId="{64DBDCDF-91CD-4F93-93F1-BCBC7CC3DDA9}" dt="2025-03-27T00:42:42.502" v="26" actId="14100"/>
          <ac:spMkLst>
            <pc:docMk/>
            <pc:sldMk cId="0" sldId="277"/>
            <ac:spMk id="3" creationId="{00000000-0000-0000-0000-000000000000}"/>
          </ac:spMkLst>
        </pc:spChg>
        <pc:spChg chg="mod">
          <ac:chgData name="america aragon" userId="3f8f40865c82c76b" providerId="LiveId" clId="{64DBDCDF-91CD-4F93-93F1-BCBC7CC3DDA9}" dt="2025-03-27T00:42:53.499" v="28" actId="1076"/>
          <ac:spMkLst>
            <pc:docMk/>
            <pc:sldMk cId="0" sldId="277"/>
            <ac:spMk id="6" creationId="{00000000-0000-0000-0000-000000000000}"/>
          </ac:spMkLst>
        </pc:spChg>
      </pc:sldChg>
      <pc:sldChg chg="modSp mod">
        <pc:chgData name="america aragon" userId="3f8f40865c82c76b" providerId="LiveId" clId="{64DBDCDF-91CD-4F93-93F1-BCBC7CC3DDA9}" dt="2025-03-27T00:41:31.340" v="22" actId="1076"/>
        <pc:sldMkLst>
          <pc:docMk/>
          <pc:sldMk cId="0" sldId="281"/>
        </pc:sldMkLst>
        <pc:spChg chg="mod">
          <ac:chgData name="america aragon" userId="3f8f40865c82c76b" providerId="LiveId" clId="{64DBDCDF-91CD-4F93-93F1-BCBC7CC3DDA9}" dt="2025-03-27T00:41:31.340" v="22" actId="1076"/>
          <ac:spMkLst>
            <pc:docMk/>
            <pc:sldMk cId="0" sldId="281"/>
            <ac:spMk id="4" creationId="{00000000-0000-0000-0000-000000000000}"/>
          </ac:spMkLst>
        </pc:sp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4375580" y="4505325"/>
            <a:ext cx="9536840" cy="1005207"/>
          </a:xfrm>
          <a:prstGeom prst="rect">
            <a:avLst/>
          </a:prstGeom>
        </p:spPr>
        <p:txBody>
          <a:bodyPr lIns="0" tIns="0" rIns="0" bIns="0" rtlCol="0" anchor="t">
            <a:spAutoFit/>
          </a:bodyPr>
          <a:lstStyle/>
          <a:p>
            <a:pPr algn="ctr">
              <a:lnSpc>
                <a:spcPts val="8119"/>
              </a:lnSpc>
              <a:spcBef>
                <a:spcPct val="0"/>
              </a:spcBef>
            </a:pPr>
            <a:r>
              <a:rPr lang="en-US" sz="5799" b="1">
                <a:solidFill>
                  <a:srgbClr val="FFFFFF"/>
                </a:solidFill>
                <a:latin typeface="Open Sans Bold"/>
                <a:ea typeface="Open Sans Bold"/>
                <a:cs typeface="Open Sans Bold"/>
                <a:sym typeface="Open Sans Bold"/>
              </a:rPr>
              <a:t>INTRODUCCIÓN A SQL</a:t>
            </a:r>
          </a:p>
        </p:txBody>
      </p:sp>
      <p:sp>
        <p:nvSpPr>
          <p:cNvPr id="4" name="TextBox 4"/>
          <p:cNvSpPr txBox="1"/>
          <p:nvPr/>
        </p:nvSpPr>
        <p:spPr>
          <a:xfrm>
            <a:off x="164592" y="9571482"/>
            <a:ext cx="11018168" cy="514350"/>
          </a:xfrm>
          <a:prstGeom prst="rect">
            <a:avLst/>
          </a:prstGeom>
        </p:spPr>
        <p:txBody>
          <a:bodyPr lIns="0" tIns="0" rIns="0" bIns="0" rtlCol="0" anchor="t">
            <a:spAutoFit/>
          </a:bodyPr>
          <a:lstStyle/>
          <a:p>
            <a:pPr algn="l">
              <a:lnSpc>
                <a:spcPts val="4200"/>
              </a:lnSpc>
              <a:spcBef>
                <a:spcPct val="0"/>
              </a:spcBef>
            </a:pPr>
            <a:r>
              <a:rPr lang="en-US" sz="3000" b="1" dirty="0" err="1">
                <a:solidFill>
                  <a:srgbClr val="FFFFFF"/>
                </a:solidFill>
                <a:latin typeface="Open Sans Bold"/>
                <a:ea typeface="Open Sans Bold"/>
                <a:cs typeface="Open Sans Bold"/>
                <a:sym typeface="Open Sans Bold"/>
              </a:rPr>
              <a:t>Actuaría.América</a:t>
            </a:r>
            <a:r>
              <a:rPr lang="en-US" sz="3000" b="1" dirty="0">
                <a:solidFill>
                  <a:srgbClr val="FFFFFF"/>
                </a:solidFill>
                <a:latin typeface="Open Sans Bold"/>
                <a:ea typeface="Open Sans Bold"/>
                <a:cs typeface="Open Sans Bold"/>
                <a:sym typeface="Open Sans Bold"/>
              </a:rPr>
              <a:t> Aragón.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52400" y="1810864"/>
            <a:ext cx="12434683" cy="7902771"/>
          </a:xfrm>
          <a:custGeom>
            <a:avLst/>
            <a:gdLst/>
            <a:ahLst/>
            <a:cxnLst/>
            <a:rect l="l" t="t" r="r" b="b"/>
            <a:pathLst>
              <a:path w="12434683" h="7902771">
                <a:moveTo>
                  <a:pt x="0" y="0"/>
                </a:moveTo>
                <a:lnTo>
                  <a:pt x="12434683" y="0"/>
                </a:lnTo>
                <a:lnTo>
                  <a:pt x="12434683" y="7902771"/>
                </a:lnTo>
                <a:lnTo>
                  <a:pt x="0" y="7902771"/>
                </a:lnTo>
                <a:lnTo>
                  <a:pt x="0" y="0"/>
                </a:lnTo>
                <a:close/>
              </a:path>
            </a:pathLst>
          </a:custGeom>
          <a:blipFill>
            <a:blip r:embed="rId2"/>
            <a:stretch>
              <a:fillRect t="-21956" b="-5887"/>
            </a:stretch>
          </a:blipFill>
        </p:spPr>
        <p:txBody>
          <a:bodyPr/>
          <a:lstStyle/>
          <a:p>
            <a:endParaRPr lang="es-MX"/>
          </a:p>
        </p:txBody>
      </p:sp>
      <p:sp>
        <p:nvSpPr>
          <p:cNvPr id="3" name="TextBox 3"/>
          <p:cNvSpPr txBox="1"/>
          <p:nvPr/>
        </p:nvSpPr>
        <p:spPr>
          <a:xfrm>
            <a:off x="12484132" y="1810864"/>
            <a:ext cx="6170592" cy="481330"/>
          </a:xfrm>
          <a:prstGeom prst="rect">
            <a:avLst/>
          </a:prstGeom>
        </p:spPr>
        <p:txBody>
          <a:bodyPr lIns="0" tIns="0" rIns="0" bIns="0" rtlCol="0" anchor="t">
            <a:spAutoFit/>
          </a:bodyPr>
          <a:lstStyle/>
          <a:p>
            <a:pPr algn="ctr">
              <a:lnSpc>
                <a:spcPts val="3920"/>
              </a:lnSpc>
              <a:spcBef>
                <a:spcPct val="0"/>
              </a:spcBef>
            </a:pPr>
            <a:r>
              <a:rPr lang="en-US" sz="2800" b="1" dirty="0" err="1">
                <a:solidFill>
                  <a:srgbClr val="FFFFFF"/>
                </a:solidFill>
                <a:latin typeface="Open Sans Bold"/>
                <a:ea typeface="Open Sans Bold"/>
                <a:cs typeface="Open Sans Bold"/>
                <a:sym typeface="Open Sans Bold"/>
              </a:rPr>
              <a:t>Conexiones</a:t>
            </a:r>
            <a:r>
              <a:rPr lang="en-US" sz="2800" b="1" dirty="0">
                <a:solidFill>
                  <a:srgbClr val="FFFFFF"/>
                </a:solidFill>
                <a:latin typeface="Open Sans Bold"/>
                <a:ea typeface="Open Sans Bold"/>
                <a:cs typeface="Open Sans Bold"/>
                <a:sym typeface="Open Sans Bold"/>
              </a:rPr>
              <a:t> de bases de </a:t>
            </a:r>
            <a:r>
              <a:rPr lang="en-US" sz="2800" b="1" dirty="0" err="1">
                <a:solidFill>
                  <a:srgbClr val="FFFFFF"/>
                </a:solidFill>
                <a:latin typeface="Open Sans Bold"/>
                <a:ea typeface="Open Sans Bold"/>
                <a:cs typeface="Open Sans Bold"/>
                <a:sym typeface="Open Sans Bold"/>
              </a:rPr>
              <a:t>datos</a:t>
            </a:r>
            <a:endParaRPr lang="en-US" sz="2800" b="1" dirty="0">
              <a:solidFill>
                <a:srgbClr val="FFFFFF"/>
              </a:solidFill>
              <a:latin typeface="Open Sans Bold"/>
              <a:ea typeface="Open Sans Bold"/>
              <a:cs typeface="Open Sans Bold"/>
              <a:sym typeface="Open Sans Bold"/>
            </a:endParaRPr>
          </a:p>
        </p:txBody>
      </p:sp>
      <p:sp>
        <p:nvSpPr>
          <p:cNvPr id="4" name="TextBox 4"/>
          <p:cNvSpPr txBox="1"/>
          <p:nvPr/>
        </p:nvSpPr>
        <p:spPr>
          <a:xfrm>
            <a:off x="4724400" y="409125"/>
            <a:ext cx="6170592" cy="563880"/>
          </a:xfrm>
          <a:prstGeom prst="rect">
            <a:avLst/>
          </a:prstGeom>
        </p:spPr>
        <p:txBody>
          <a:bodyPr lIns="0" tIns="0" rIns="0" bIns="0" rtlCol="0" anchor="t">
            <a:spAutoFit/>
          </a:bodyPr>
          <a:lstStyle/>
          <a:p>
            <a:pPr algn="ctr">
              <a:lnSpc>
                <a:spcPts val="4620"/>
              </a:lnSpc>
              <a:spcBef>
                <a:spcPct val="0"/>
              </a:spcBef>
            </a:pPr>
            <a:r>
              <a:rPr lang="en-US" sz="3300" b="1" dirty="0" err="1">
                <a:solidFill>
                  <a:srgbClr val="FFFFFF"/>
                </a:solidFill>
                <a:latin typeface="Open Sans Bold"/>
                <a:ea typeface="Open Sans Bold"/>
                <a:cs typeface="Open Sans Bold"/>
                <a:sym typeface="Open Sans Bold"/>
              </a:rPr>
              <a:t>Funciones</a:t>
            </a:r>
            <a:r>
              <a:rPr lang="en-US" sz="3300" b="1" dirty="0">
                <a:solidFill>
                  <a:srgbClr val="FFFFFF"/>
                </a:solidFill>
                <a:latin typeface="Open Sans Bold"/>
                <a:ea typeface="Open Sans Bold"/>
                <a:cs typeface="Open Sans Bold"/>
                <a:sym typeface="Open Sans Bold"/>
              </a:rPr>
              <a:t> </a:t>
            </a:r>
            <a:r>
              <a:rPr lang="en-US" sz="3300" b="1" dirty="0" err="1">
                <a:solidFill>
                  <a:srgbClr val="FFFFFF"/>
                </a:solidFill>
                <a:latin typeface="Open Sans Bold"/>
                <a:ea typeface="Open Sans Bold"/>
                <a:cs typeface="Open Sans Bold"/>
                <a:sym typeface="Open Sans Bold"/>
              </a:rPr>
              <a:t>principales</a:t>
            </a:r>
            <a:r>
              <a:rPr lang="en-US" sz="3300" b="1" dirty="0">
                <a:solidFill>
                  <a:srgbClr val="FFFFFF"/>
                </a:solidFill>
                <a:latin typeface="Open Sans Bold"/>
                <a:ea typeface="Open Sans Bold"/>
                <a:cs typeface="Open Sans Bold"/>
                <a:sym typeface="Open Sans Bold"/>
              </a:rPr>
              <a:t>.</a:t>
            </a:r>
          </a:p>
        </p:txBody>
      </p:sp>
      <p:sp>
        <p:nvSpPr>
          <p:cNvPr id="5" name="TextBox 5"/>
          <p:cNvSpPr txBox="1"/>
          <p:nvPr/>
        </p:nvSpPr>
        <p:spPr>
          <a:xfrm>
            <a:off x="13424831" y="3830101"/>
            <a:ext cx="4014920" cy="481330"/>
          </a:xfrm>
          <a:prstGeom prst="rect">
            <a:avLst/>
          </a:prstGeom>
        </p:spPr>
        <p:txBody>
          <a:bodyPr lIns="0" tIns="0" rIns="0" bIns="0" rtlCol="0" anchor="t">
            <a:spAutoFit/>
          </a:bodyPr>
          <a:lstStyle/>
          <a:p>
            <a:pPr algn="ctr">
              <a:lnSpc>
                <a:spcPts val="3920"/>
              </a:lnSpc>
              <a:spcBef>
                <a:spcPct val="0"/>
              </a:spcBef>
            </a:pPr>
            <a:r>
              <a:rPr lang="en-US" sz="2800" b="1">
                <a:solidFill>
                  <a:srgbClr val="FFFFFF"/>
                </a:solidFill>
                <a:latin typeface="Open Sans Bold"/>
                <a:ea typeface="Open Sans Bold"/>
                <a:cs typeface="Open Sans Bold"/>
                <a:sym typeface="Open Sans Bold"/>
              </a:rPr>
              <a:t>Exploración de objetos</a:t>
            </a:r>
          </a:p>
        </p:txBody>
      </p:sp>
      <p:sp>
        <p:nvSpPr>
          <p:cNvPr id="6" name="TextBox 6"/>
          <p:cNvSpPr txBox="1"/>
          <p:nvPr/>
        </p:nvSpPr>
        <p:spPr>
          <a:xfrm>
            <a:off x="13072339" y="6302155"/>
            <a:ext cx="4719902" cy="481330"/>
          </a:xfrm>
          <a:prstGeom prst="rect">
            <a:avLst/>
          </a:prstGeom>
        </p:spPr>
        <p:txBody>
          <a:bodyPr lIns="0" tIns="0" rIns="0" bIns="0" rtlCol="0" anchor="t">
            <a:spAutoFit/>
          </a:bodyPr>
          <a:lstStyle/>
          <a:p>
            <a:pPr algn="ctr">
              <a:lnSpc>
                <a:spcPts val="3920"/>
              </a:lnSpc>
              <a:spcBef>
                <a:spcPct val="0"/>
              </a:spcBef>
            </a:pPr>
            <a:r>
              <a:rPr lang="en-US" sz="2800" b="1">
                <a:solidFill>
                  <a:srgbClr val="FFFFFF"/>
                </a:solidFill>
                <a:latin typeface="Open Sans Bold"/>
                <a:ea typeface="Open Sans Bold"/>
                <a:cs typeface="Open Sans Bold"/>
                <a:sym typeface="Open Sans Bold"/>
              </a:rPr>
              <a:t>Operaciones sobre objetos</a:t>
            </a:r>
          </a:p>
        </p:txBody>
      </p:sp>
      <p:sp>
        <p:nvSpPr>
          <p:cNvPr id="7" name="TextBox 7"/>
          <p:cNvSpPr txBox="1"/>
          <p:nvPr/>
        </p:nvSpPr>
        <p:spPr>
          <a:xfrm>
            <a:off x="14320972" y="8450141"/>
            <a:ext cx="2686050" cy="481330"/>
          </a:xfrm>
          <a:prstGeom prst="rect">
            <a:avLst/>
          </a:prstGeom>
        </p:spPr>
        <p:txBody>
          <a:bodyPr lIns="0" tIns="0" rIns="0" bIns="0" rtlCol="0" anchor="t">
            <a:spAutoFit/>
          </a:bodyPr>
          <a:lstStyle/>
          <a:p>
            <a:pPr algn="ctr">
              <a:lnSpc>
                <a:spcPts val="3920"/>
              </a:lnSpc>
              <a:spcBef>
                <a:spcPct val="0"/>
              </a:spcBef>
            </a:pPr>
            <a:r>
              <a:rPr lang="en-US" sz="2800" b="1">
                <a:solidFill>
                  <a:srgbClr val="FFFFFF"/>
                </a:solidFill>
                <a:latin typeface="Open Sans Bold"/>
                <a:ea typeface="Open Sans Bold"/>
                <a:cs typeface="Open Sans Bold"/>
                <a:sym typeface="Open Sans Bold"/>
              </a:rPr>
              <a:t>Filtrar y buscar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01193" y="1212906"/>
            <a:ext cx="15615910" cy="8744909"/>
          </a:xfrm>
          <a:custGeom>
            <a:avLst/>
            <a:gdLst/>
            <a:ahLst/>
            <a:cxnLst/>
            <a:rect l="l" t="t" r="r" b="b"/>
            <a:pathLst>
              <a:path w="15615910" h="8744909">
                <a:moveTo>
                  <a:pt x="0" y="0"/>
                </a:moveTo>
                <a:lnTo>
                  <a:pt x="15615910" y="0"/>
                </a:lnTo>
                <a:lnTo>
                  <a:pt x="15615910" y="8744910"/>
                </a:lnTo>
                <a:lnTo>
                  <a:pt x="0" y="8744910"/>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5085981" y="221996"/>
            <a:ext cx="7754790" cy="580390"/>
          </a:xfrm>
          <a:prstGeom prst="rect">
            <a:avLst/>
          </a:prstGeom>
        </p:spPr>
        <p:txBody>
          <a:bodyPr lIns="0" tIns="0" rIns="0" bIns="0" rtlCol="0" anchor="t">
            <a:spAutoFit/>
          </a:bodyPr>
          <a:lstStyle/>
          <a:p>
            <a:pPr algn="ctr">
              <a:lnSpc>
                <a:spcPts val="4759"/>
              </a:lnSpc>
              <a:spcBef>
                <a:spcPct val="0"/>
              </a:spcBef>
            </a:pPr>
            <a:r>
              <a:rPr lang="en-US" sz="3399" b="1">
                <a:solidFill>
                  <a:srgbClr val="FFFFFF"/>
                </a:solidFill>
                <a:latin typeface="Open Sans Bold"/>
                <a:ea typeface="Open Sans Bold"/>
                <a:cs typeface="Open Sans Bold"/>
                <a:sym typeface="Open Sans Bold"/>
              </a:rPr>
              <a:t>Diferencias entre Tablas y Vistas.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481471" y="4388484"/>
            <a:ext cx="17325057" cy="1536066"/>
          </a:xfrm>
          <a:prstGeom prst="rect">
            <a:avLst/>
          </a:prstGeom>
        </p:spPr>
        <p:txBody>
          <a:bodyPr lIns="0" tIns="0" rIns="0" bIns="0" rtlCol="0" anchor="t">
            <a:spAutoFit/>
          </a:bodyPr>
          <a:lstStyle/>
          <a:p>
            <a:pPr algn="ctr">
              <a:lnSpc>
                <a:spcPts val="6159"/>
              </a:lnSpc>
            </a:pPr>
            <a:r>
              <a:rPr lang="en-US" sz="4399" b="1">
                <a:solidFill>
                  <a:srgbClr val="FFFFFF"/>
                </a:solidFill>
                <a:latin typeface="Open Sans Bold"/>
                <a:ea typeface="Open Sans Bold"/>
                <a:cs typeface="Open Sans Bold"/>
                <a:sym typeface="Open Sans Bold"/>
              </a:rPr>
              <a:t>Área de Trabajo </a:t>
            </a:r>
          </a:p>
          <a:p>
            <a:pPr algn="ctr">
              <a:lnSpc>
                <a:spcPts val="6159"/>
              </a:lnSpc>
              <a:spcBef>
                <a:spcPct val="0"/>
              </a:spcBef>
            </a:pPr>
            <a:r>
              <a:rPr lang="en-US" sz="4399" b="1">
                <a:solidFill>
                  <a:srgbClr val="FFFFFF"/>
                </a:solidFill>
                <a:latin typeface="Open Sans Bold"/>
                <a:ea typeface="Open Sans Bold"/>
                <a:cs typeface="Open Sans Bold"/>
                <a:sym typeface="Open Sans Bold"/>
              </a:rPr>
              <a:t>(Workspace)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86275" y="1498268"/>
            <a:ext cx="12315100" cy="8233547"/>
          </a:xfrm>
          <a:custGeom>
            <a:avLst/>
            <a:gdLst/>
            <a:ahLst/>
            <a:cxnLst/>
            <a:rect l="l" t="t" r="r" b="b"/>
            <a:pathLst>
              <a:path w="12575361" h="8724156">
                <a:moveTo>
                  <a:pt x="0" y="0"/>
                </a:moveTo>
                <a:lnTo>
                  <a:pt x="12575360" y="0"/>
                </a:lnTo>
                <a:lnTo>
                  <a:pt x="12575360" y="8724156"/>
                </a:lnTo>
                <a:lnTo>
                  <a:pt x="0" y="8724156"/>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12264836" y="1273601"/>
            <a:ext cx="6170592" cy="521335"/>
          </a:xfrm>
          <a:prstGeom prst="rect">
            <a:avLst/>
          </a:prstGeom>
        </p:spPr>
        <p:txBody>
          <a:bodyPr lIns="0" tIns="0" rIns="0" bIns="0" rtlCol="0" anchor="t">
            <a:spAutoFit/>
          </a:bodyPr>
          <a:lstStyle/>
          <a:p>
            <a:pPr algn="ctr">
              <a:lnSpc>
                <a:spcPts val="4340"/>
              </a:lnSpc>
              <a:spcBef>
                <a:spcPct val="0"/>
              </a:spcBef>
            </a:pPr>
            <a:r>
              <a:rPr lang="en-US" sz="3100" b="1">
                <a:solidFill>
                  <a:srgbClr val="FFFFFF"/>
                </a:solidFill>
                <a:latin typeface="Open Sans Bold"/>
                <a:ea typeface="Open Sans Bold"/>
                <a:cs typeface="Open Sans Bold"/>
                <a:sym typeface="Open Sans Bold"/>
              </a:rPr>
              <a:t>Editor de SQL</a:t>
            </a:r>
          </a:p>
        </p:txBody>
      </p:sp>
      <p:sp>
        <p:nvSpPr>
          <p:cNvPr id="4" name="TextBox 4"/>
          <p:cNvSpPr txBox="1"/>
          <p:nvPr/>
        </p:nvSpPr>
        <p:spPr>
          <a:xfrm>
            <a:off x="5638800" y="342900"/>
            <a:ext cx="6170592" cy="580390"/>
          </a:xfrm>
          <a:prstGeom prst="rect">
            <a:avLst/>
          </a:prstGeom>
        </p:spPr>
        <p:txBody>
          <a:bodyPr lIns="0" tIns="0" rIns="0" bIns="0" rtlCol="0" anchor="t">
            <a:spAutoFit/>
          </a:bodyPr>
          <a:lstStyle/>
          <a:p>
            <a:pPr algn="ctr">
              <a:lnSpc>
                <a:spcPts val="4759"/>
              </a:lnSpc>
              <a:spcBef>
                <a:spcPct val="0"/>
              </a:spcBef>
            </a:pPr>
            <a:r>
              <a:rPr lang="en-US" sz="3399" b="1" dirty="0" err="1">
                <a:solidFill>
                  <a:srgbClr val="FFFFFF"/>
                </a:solidFill>
                <a:latin typeface="Open Sans Bold"/>
                <a:ea typeface="Open Sans Bold"/>
                <a:cs typeface="Open Sans Bold"/>
                <a:sym typeface="Open Sans Bold"/>
              </a:rPr>
              <a:t>Funciones</a:t>
            </a:r>
            <a:r>
              <a:rPr lang="en-US" sz="3399" b="1" dirty="0">
                <a:solidFill>
                  <a:srgbClr val="FFFFFF"/>
                </a:solidFill>
                <a:latin typeface="Open Sans Bold"/>
                <a:ea typeface="Open Sans Bold"/>
                <a:cs typeface="Open Sans Bold"/>
                <a:sym typeface="Open Sans Bold"/>
              </a:rPr>
              <a:t> </a:t>
            </a:r>
            <a:r>
              <a:rPr lang="en-US" sz="3399" b="1" dirty="0" err="1">
                <a:solidFill>
                  <a:srgbClr val="FFFFFF"/>
                </a:solidFill>
                <a:latin typeface="Open Sans Bold"/>
                <a:ea typeface="Open Sans Bold"/>
                <a:cs typeface="Open Sans Bold"/>
                <a:sym typeface="Open Sans Bold"/>
              </a:rPr>
              <a:t>principales</a:t>
            </a:r>
            <a:r>
              <a:rPr lang="en-US" sz="3399" b="1" dirty="0">
                <a:solidFill>
                  <a:srgbClr val="FFFFFF"/>
                </a:solidFill>
                <a:latin typeface="Open Sans Bold"/>
                <a:ea typeface="Open Sans Bold"/>
                <a:cs typeface="Open Sans Bold"/>
                <a:sym typeface="Open Sans Bold"/>
              </a:rPr>
              <a:t>.</a:t>
            </a:r>
          </a:p>
        </p:txBody>
      </p:sp>
      <p:sp>
        <p:nvSpPr>
          <p:cNvPr id="5" name="TextBox 5"/>
          <p:cNvSpPr txBox="1"/>
          <p:nvPr/>
        </p:nvSpPr>
        <p:spPr>
          <a:xfrm>
            <a:off x="13986469" y="3281353"/>
            <a:ext cx="2962540" cy="511810"/>
          </a:xfrm>
          <a:prstGeom prst="rect">
            <a:avLst/>
          </a:prstGeom>
        </p:spPr>
        <p:txBody>
          <a:bodyPr lIns="0" tIns="0" rIns="0" bIns="0" rtlCol="0" anchor="t">
            <a:spAutoFit/>
          </a:bodyPr>
          <a:lstStyle/>
          <a:p>
            <a:pPr algn="ctr">
              <a:lnSpc>
                <a:spcPts val="4339"/>
              </a:lnSpc>
              <a:spcBef>
                <a:spcPct val="0"/>
              </a:spcBef>
            </a:pPr>
            <a:r>
              <a:rPr lang="en-US" sz="3099" b="1">
                <a:solidFill>
                  <a:srgbClr val="FFFFFF"/>
                </a:solidFill>
                <a:latin typeface="Open Sans Bold"/>
                <a:ea typeface="Open Sans Bold"/>
                <a:cs typeface="Open Sans Bold"/>
                <a:sym typeface="Open Sans Bold"/>
              </a:rPr>
              <a:t>Varios tableros</a:t>
            </a:r>
          </a:p>
        </p:txBody>
      </p:sp>
      <p:sp>
        <p:nvSpPr>
          <p:cNvPr id="6" name="TextBox 6"/>
          <p:cNvSpPr txBox="1"/>
          <p:nvPr/>
        </p:nvSpPr>
        <p:spPr>
          <a:xfrm>
            <a:off x="12801797" y="5359137"/>
            <a:ext cx="5331883" cy="511810"/>
          </a:xfrm>
          <a:prstGeom prst="rect">
            <a:avLst/>
          </a:prstGeom>
        </p:spPr>
        <p:txBody>
          <a:bodyPr lIns="0" tIns="0" rIns="0" bIns="0" rtlCol="0" anchor="t">
            <a:spAutoFit/>
          </a:bodyPr>
          <a:lstStyle/>
          <a:p>
            <a:pPr algn="ctr">
              <a:lnSpc>
                <a:spcPts val="4339"/>
              </a:lnSpc>
              <a:spcBef>
                <a:spcPct val="0"/>
              </a:spcBef>
            </a:pPr>
            <a:r>
              <a:rPr lang="en-US" sz="3099" b="1" dirty="0" err="1">
                <a:solidFill>
                  <a:srgbClr val="FFFFFF"/>
                </a:solidFill>
                <a:latin typeface="Open Sans Bold"/>
                <a:ea typeface="Open Sans Bold"/>
                <a:cs typeface="Open Sans Bold"/>
                <a:sym typeface="Open Sans Bold"/>
              </a:rPr>
              <a:t>Visualización</a:t>
            </a:r>
            <a:r>
              <a:rPr lang="en-US" sz="3099" b="1" dirty="0">
                <a:solidFill>
                  <a:srgbClr val="FFFFFF"/>
                </a:solidFill>
                <a:latin typeface="Open Sans Bold"/>
                <a:ea typeface="Open Sans Bold"/>
                <a:cs typeface="Open Sans Bold"/>
                <a:sym typeface="Open Sans Bold"/>
              </a:rPr>
              <a:t> de </a:t>
            </a:r>
            <a:r>
              <a:rPr lang="en-US" sz="3099" b="1" dirty="0" err="1">
                <a:solidFill>
                  <a:srgbClr val="FFFFFF"/>
                </a:solidFill>
                <a:latin typeface="Open Sans Bold"/>
                <a:ea typeface="Open Sans Bold"/>
                <a:cs typeface="Open Sans Bold"/>
                <a:sym typeface="Open Sans Bold"/>
              </a:rPr>
              <a:t>resultados</a:t>
            </a:r>
            <a:endParaRPr lang="en-US" sz="3099" b="1" dirty="0">
              <a:solidFill>
                <a:srgbClr val="FFFFFF"/>
              </a:solidFill>
              <a:latin typeface="Open Sans Bold"/>
              <a:ea typeface="Open Sans Bold"/>
              <a:cs typeface="Open Sans Bold"/>
              <a:sym typeface="Open Sans Bold"/>
            </a:endParaRPr>
          </a:p>
        </p:txBody>
      </p:sp>
      <p:sp>
        <p:nvSpPr>
          <p:cNvPr id="7" name="TextBox 7"/>
          <p:cNvSpPr txBox="1"/>
          <p:nvPr/>
        </p:nvSpPr>
        <p:spPr>
          <a:xfrm>
            <a:off x="13868862" y="7613269"/>
            <a:ext cx="3197754" cy="511810"/>
          </a:xfrm>
          <a:prstGeom prst="rect">
            <a:avLst/>
          </a:prstGeom>
        </p:spPr>
        <p:txBody>
          <a:bodyPr lIns="0" tIns="0" rIns="0" bIns="0" rtlCol="0" anchor="t">
            <a:spAutoFit/>
          </a:bodyPr>
          <a:lstStyle/>
          <a:p>
            <a:pPr algn="ctr">
              <a:lnSpc>
                <a:spcPts val="4339"/>
              </a:lnSpc>
              <a:spcBef>
                <a:spcPct val="0"/>
              </a:spcBef>
            </a:pPr>
            <a:r>
              <a:rPr lang="en-US" sz="3099" b="1">
                <a:solidFill>
                  <a:srgbClr val="FFFFFF"/>
                </a:solidFill>
                <a:latin typeface="Open Sans Bold"/>
                <a:ea typeface="Open Sans Bold"/>
                <a:cs typeface="Open Sans Bold"/>
                <a:sym typeface="Open Sans Bold"/>
              </a:rPr>
              <a:t>Edición de datos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481471" y="4388484"/>
            <a:ext cx="17325057" cy="2317116"/>
          </a:xfrm>
          <a:prstGeom prst="rect">
            <a:avLst/>
          </a:prstGeom>
        </p:spPr>
        <p:txBody>
          <a:bodyPr lIns="0" tIns="0" rIns="0" bIns="0" rtlCol="0" anchor="t">
            <a:spAutoFit/>
          </a:bodyPr>
          <a:lstStyle/>
          <a:p>
            <a:pPr algn="ctr">
              <a:lnSpc>
                <a:spcPts val="6159"/>
              </a:lnSpc>
            </a:pPr>
            <a:r>
              <a:rPr lang="en-US" sz="4399" b="1">
                <a:solidFill>
                  <a:srgbClr val="FFFFFF"/>
                </a:solidFill>
                <a:latin typeface="Open Sans Bold"/>
                <a:ea typeface="Open Sans Bold"/>
                <a:cs typeface="Open Sans Bold"/>
                <a:sym typeface="Open Sans Bold"/>
              </a:rPr>
              <a:t>Visualización de Esquemas y diagramas ER</a:t>
            </a:r>
          </a:p>
          <a:p>
            <a:pPr algn="ctr">
              <a:lnSpc>
                <a:spcPts val="6159"/>
              </a:lnSpc>
            </a:pPr>
            <a:r>
              <a:rPr lang="en-US" sz="4399" b="1">
                <a:solidFill>
                  <a:srgbClr val="FFFFFF"/>
                </a:solidFill>
                <a:latin typeface="Open Sans Bold"/>
                <a:ea typeface="Open Sans Bold"/>
                <a:cs typeface="Open Sans Bold"/>
                <a:sym typeface="Open Sans Bold"/>
              </a:rPr>
              <a:t> (Entidad y Relación).</a:t>
            </a:r>
          </a:p>
          <a:p>
            <a:pPr algn="ctr">
              <a:lnSpc>
                <a:spcPts val="6159"/>
              </a:lnSpc>
              <a:spcBef>
                <a:spcPct val="0"/>
              </a:spcBef>
            </a:pPr>
            <a:endParaRPr lang="en-US" sz="4399" b="1">
              <a:solidFill>
                <a:srgbClr val="FFFFFF"/>
              </a:solidFill>
              <a:latin typeface="Open Sans Bold"/>
              <a:ea typeface="Open Sans Bold"/>
              <a:cs typeface="Open Sans Bold"/>
              <a:sym typeface="Open Sans Bo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770641" y="6029579"/>
            <a:ext cx="13908645" cy="2607871"/>
          </a:xfrm>
          <a:custGeom>
            <a:avLst/>
            <a:gdLst/>
            <a:ahLst/>
            <a:cxnLst/>
            <a:rect l="l" t="t" r="r" b="b"/>
            <a:pathLst>
              <a:path w="13908645" h="2607871">
                <a:moveTo>
                  <a:pt x="0" y="0"/>
                </a:moveTo>
                <a:lnTo>
                  <a:pt x="13908644" y="0"/>
                </a:lnTo>
                <a:lnTo>
                  <a:pt x="13908644" y="2607871"/>
                </a:lnTo>
                <a:lnTo>
                  <a:pt x="0" y="2607871"/>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7008595" y="608330"/>
            <a:ext cx="3542109" cy="755016"/>
          </a:xfrm>
          <a:prstGeom prst="rect">
            <a:avLst/>
          </a:prstGeom>
        </p:spPr>
        <p:txBody>
          <a:bodyPr lIns="0" tIns="0" rIns="0" bIns="0" rtlCol="0" anchor="t">
            <a:spAutoFit/>
          </a:bodyPr>
          <a:lstStyle/>
          <a:p>
            <a:pPr algn="ctr">
              <a:lnSpc>
                <a:spcPts val="6159"/>
              </a:lnSpc>
              <a:spcBef>
                <a:spcPct val="0"/>
              </a:spcBef>
            </a:pPr>
            <a:r>
              <a:rPr lang="en-US" sz="4399" b="1">
                <a:solidFill>
                  <a:srgbClr val="FFFFFF"/>
                </a:solidFill>
                <a:latin typeface="Open Sans Bold"/>
                <a:ea typeface="Open Sans Bold"/>
                <a:cs typeface="Open Sans Bold"/>
                <a:sym typeface="Open Sans Bold"/>
              </a:rPr>
              <a:t>Primary Key </a:t>
            </a:r>
          </a:p>
        </p:txBody>
      </p:sp>
      <p:sp>
        <p:nvSpPr>
          <p:cNvPr id="4" name="TextBox 4"/>
          <p:cNvSpPr txBox="1"/>
          <p:nvPr/>
        </p:nvSpPr>
        <p:spPr>
          <a:xfrm>
            <a:off x="514350" y="2048256"/>
            <a:ext cx="17773650" cy="2603755"/>
          </a:xfrm>
          <a:prstGeom prst="rect">
            <a:avLst/>
          </a:prstGeom>
        </p:spPr>
        <p:txBody>
          <a:bodyPr lIns="0" tIns="0" rIns="0" bIns="0" rtlCol="0" anchor="t">
            <a:spAutoFit/>
          </a:bodyPr>
          <a:lstStyle/>
          <a:p>
            <a:pPr marL="0" lvl="1" indent="0" algn="l">
              <a:lnSpc>
                <a:spcPts val="6767"/>
              </a:lnSpc>
              <a:spcBef>
                <a:spcPct val="0"/>
              </a:spcBef>
            </a:pPr>
            <a:r>
              <a:rPr lang="en-US" sz="3599">
                <a:solidFill>
                  <a:srgbClr val="FFFFFF"/>
                </a:solidFill>
                <a:latin typeface="Agrandir"/>
                <a:ea typeface="Agrandir"/>
                <a:cs typeface="Agrandir"/>
                <a:sym typeface="Agrandir"/>
              </a:rPr>
              <a:t>L</a:t>
            </a:r>
            <a:r>
              <a:rPr lang="en-US" sz="3599" u="none" strike="noStrike">
                <a:solidFill>
                  <a:srgbClr val="FFFFFF"/>
                </a:solidFill>
                <a:latin typeface="Agrandir"/>
                <a:ea typeface="Agrandir"/>
                <a:cs typeface="Agrandir"/>
                <a:sym typeface="Agrandir"/>
              </a:rPr>
              <a:t>lave primaria es una columna especial o conjunto de columnas en una tabla de base de datos que identifica de manera única cada registro en la tabla. La clave puede ser una cadena corta o una combinación de múltiples columnas.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053191" y="6422215"/>
            <a:ext cx="14732907" cy="2836085"/>
          </a:xfrm>
          <a:custGeom>
            <a:avLst/>
            <a:gdLst/>
            <a:ahLst/>
            <a:cxnLst/>
            <a:rect l="l" t="t" r="r" b="b"/>
            <a:pathLst>
              <a:path w="14732907" h="2836085">
                <a:moveTo>
                  <a:pt x="0" y="0"/>
                </a:moveTo>
                <a:lnTo>
                  <a:pt x="14732907" y="0"/>
                </a:lnTo>
                <a:lnTo>
                  <a:pt x="14732907" y="2836085"/>
                </a:lnTo>
                <a:lnTo>
                  <a:pt x="0" y="2836085"/>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5374339" y="93980"/>
            <a:ext cx="6809935" cy="1537546"/>
          </a:xfrm>
          <a:prstGeom prst="rect">
            <a:avLst/>
          </a:prstGeom>
        </p:spPr>
        <p:txBody>
          <a:bodyPr lIns="0" tIns="0" rIns="0" bIns="0" rtlCol="0" anchor="t">
            <a:spAutoFit/>
          </a:bodyPr>
          <a:lstStyle/>
          <a:p>
            <a:pPr marL="0" lvl="0" indent="0" algn="ctr">
              <a:lnSpc>
                <a:spcPts val="6159"/>
              </a:lnSpc>
              <a:spcBef>
                <a:spcPct val="0"/>
              </a:spcBef>
            </a:pPr>
            <a:r>
              <a:rPr lang="en-US" sz="4399" b="1" u="none" strike="noStrike">
                <a:solidFill>
                  <a:srgbClr val="FFFFFF"/>
                </a:solidFill>
                <a:latin typeface="Open Sans Bold"/>
                <a:ea typeface="Open Sans Bold"/>
                <a:cs typeface="Open Sans Bold"/>
                <a:sym typeface="Open Sans Bold"/>
              </a:rPr>
              <a:t>Foreign key</a:t>
            </a:r>
          </a:p>
          <a:p>
            <a:pPr marL="0" lvl="0" indent="0" algn="ctr">
              <a:lnSpc>
                <a:spcPts val="6159"/>
              </a:lnSpc>
              <a:spcBef>
                <a:spcPct val="0"/>
              </a:spcBef>
            </a:pPr>
            <a:endParaRPr lang="en-US" sz="4399" b="1" u="none" strike="noStrike">
              <a:solidFill>
                <a:srgbClr val="FFFFFF"/>
              </a:solidFill>
              <a:latin typeface="Open Sans Bold"/>
              <a:ea typeface="Open Sans Bold"/>
              <a:cs typeface="Open Sans Bold"/>
              <a:sym typeface="Open Sans Bold"/>
            </a:endParaRPr>
          </a:p>
        </p:txBody>
      </p:sp>
      <p:sp>
        <p:nvSpPr>
          <p:cNvPr id="4" name="TextBox 4"/>
          <p:cNvSpPr txBox="1"/>
          <p:nvPr/>
        </p:nvSpPr>
        <p:spPr>
          <a:xfrm>
            <a:off x="789994" y="1437894"/>
            <a:ext cx="17259300" cy="4318255"/>
          </a:xfrm>
          <a:prstGeom prst="rect">
            <a:avLst/>
          </a:prstGeom>
        </p:spPr>
        <p:txBody>
          <a:bodyPr lIns="0" tIns="0" rIns="0" bIns="0" rtlCol="0" anchor="t">
            <a:spAutoFit/>
          </a:bodyPr>
          <a:lstStyle/>
          <a:p>
            <a:pPr marL="0" lvl="1" indent="0" algn="l">
              <a:lnSpc>
                <a:spcPts val="6767"/>
              </a:lnSpc>
              <a:spcBef>
                <a:spcPct val="0"/>
              </a:spcBef>
            </a:pPr>
            <a:r>
              <a:rPr lang="en-US" sz="3599" u="none" strike="noStrike">
                <a:solidFill>
                  <a:srgbClr val="FFFFFF"/>
                </a:solidFill>
                <a:latin typeface="Agrandir"/>
                <a:ea typeface="Agrandir"/>
                <a:cs typeface="Agrandir"/>
                <a:sym typeface="Agrandir"/>
              </a:rPr>
              <a:t>La llave foránea, por otro lado, crea vínculos entre tablas relacionadas en una base de datos. Esta llave foránea suele ser un atributo en una tabla que coincide con la llave primaria de otra tabla. Este enlace establece una relación referencial, lo que permite que la información se distribuya y relacione de manera coherente.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850621" y="1089322"/>
            <a:ext cx="16586757" cy="8168978"/>
          </a:xfrm>
          <a:custGeom>
            <a:avLst/>
            <a:gdLst/>
            <a:ahLst/>
            <a:cxnLst/>
            <a:rect l="l" t="t" r="r" b="b"/>
            <a:pathLst>
              <a:path w="16586757" h="8168978">
                <a:moveTo>
                  <a:pt x="0" y="0"/>
                </a:moveTo>
                <a:lnTo>
                  <a:pt x="16586758" y="0"/>
                </a:lnTo>
                <a:lnTo>
                  <a:pt x="16586758" y="8168978"/>
                </a:lnTo>
                <a:lnTo>
                  <a:pt x="0" y="8168978"/>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5374339" y="93980"/>
            <a:ext cx="6809935" cy="755756"/>
          </a:xfrm>
          <a:prstGeom prst="rect">
            <a:avLst/>
          </a:prstGeom>
        </p:spPr>
        <p:txBody>
          <a:bodyPr lIns="0" tIns="0" rIns="0" bIns="0" rtlCol="0" anchor="t">
            <a:spAutoFit/>
          </a:bodyPr>
          <a:lstStyle/>
          <a:p>
            <a:pPr marL="0" lvl="0" indent="0" algn="ctr">
              <a:lnSpc>
                <a:spcPts val="6159"/>
              </a:lnSpc>
              <a:spcBef>
                <a:spcPct val="0"/>
              </a:spcBef>
            </a:pPr>
            <a:r>
              <a:rPr lang="en-US" sz="4399" b="1">
                <a:solidFill>
                  <a:srgbClr val="FFFFFF"/>
                </a:solidFill>
                <a:latin typeface="Open Sans Bold"/>
                <a:ea typeface="Open Sans Bold"/>
                <a:cs typeface="Open Sans Bold"/>
                <a:sym typeface="Open Sans Bold"/>
              </a:rPr>
              <a:t>Entidad Relación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4709991" y="4388484"/>
            <a:ext cx="8308710" cy="755016"/>
          </a:xfrm>
          <a:prstGeom prst="rect">
            <a:avLst/>
          </a:prstGeom>
        </p:spPr>
        <p:txBody>
          <a:bodyPr lIns="0" tIns="0" rIns="0" bIns="0" rtlCol="0" anchor="t">
            <a:spAutoFit/>
          </a:bodyPr>
          <a:lstStyle/>
          <a:p>
            <a:pPr algn="ctr">
              <a:lnSpc>
                <a:spcPts val="6159"/>
              </a:lnSpc>
              <a:spcBef>
                <a:spcPct val="0"/>
              </a:spcBef>
            </a:pPr>
            <a:r>
              <a:rPr lang="en-US" sz="4399" b="1">
                <a:solidFill>
                  <a:srgbClr val="FFFFFF"/>
                </a:solidFill>
                <a:latin typeface="Open Sans Bold"/>
                <a:ea typeface="Open Sans Bold"/>
                <a:cs typeface="Open Sans Bold"/>
                <a:sym typeface="Open Sans Bold"/>
              </a:rPr>
              <a:t>Introducción a bases de datos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5033152" y="3932479"/>
            <a:ext cx="8221696" cy="5919621"/>
          </a:xfrm>
          <a:custGeom>
            <a:avLst/>
            <a:gdLst/>
            <a:ahLst/>
            <a:cxnLst/>
            <a:rect l="l" t="t" r="r" b="b"/>
            <a:pathLst>
              <a:path w="8221696" h="5919621">
                <a:moveTo>
                  <a:pt x="0" y="0"/>
                </a:moveTo>
                <a:lnTo>
                  <a:pt x="8221696" y="0"/>
                </a:lnTo>
                <a:lnTo>
                  <a:pt x="8221696" y="5919621"/>
                </a:lnTo>
                <a:lnTo>
                  <a:pt x="0" y="5919621"/>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5333867" y="434900"/>
            <a:ext cx="7620265" cy="755016"/>
          </a:xfrm>
          <a:prstGeom prst="rect">
            <a:avLst/>
          </a:prstGeom>
        </p:spPr>
        <p:txBody>
          <a:bodyPr lIns="0" tIns="0" rIns="0" bIns="0" rtlCol="0" anchor="t">
            <a:spAutoFit/>
          </a:bodyPr>
          <a:lstStyle/>
          <a:p>
            <a:pPr algn="ctr">
              <a:lnSpc>
                <a:spcPts val="6159"/>
              </a:lnSpc>
              <a:spcBef>
                <a:spcPct val="0"/>
              </a:spcBef>
            </a:pPr>
            <a:r>
              <a:rPr lang="en-US" sz="4399" b="1" dirty="0">
                <a:solidFill>
                  <a:srgbClr val="FFFFFF"/>
                </a:solidFill>
                <a:latin typeface="Open Sans Bold"/>
                <a:ea typeface="Open Sans Bold"/>
                <a:cs typeface="Open Sans Bold"/>
                <a:sym typeface="Open Sans Bold"/>
              </a:rPr>
              <a:t>¿</a:t>
            </a:r>
            <a:r>
              <a:rPr lang="en-US" sz="4399" b="1" dirty="0" err="1">
                <a:solidFill>
                  <a:srgbClr val="FFFFFF"/>
                </a:solidFill>
                <a:latin typeface="Open Sans Bold"/>
                <a:ea typeface="Open Sans Bold"/>
                <a:cs typeface="Open Sans Bold"/>
                <a:sym typeface="Open Sans Bold"/>
              </a:rPr>
              <a:t>Qué</a:t>
            </a:r>
            <a:r>
              <a:rPr lang="en-US" sz="4399" b="1" dirty="0">
                <a:solidFill>
                  <a:srgbClr val="FFFFFF"/>
                </a:solidFill>
                <a:latin typeface="Open Sans Bold"/>
                <a:ea typeface="Open Sans Bold"/>
                <a:cs typeface="Open Sans Bold"/>
                <a:sym typeface="Open Sans Bold"/>
              </a:rPr>
              <a:t> es </a:t>
            </a:r>
            <a:r>
              <a:rPr lang="en-US" sz="4399" b="1" dirty="0" err="1">
                <a:solidFill>
                  <a:srgbClr val="FFFFFF"/>
                </a:solidFill>
                <a:latin typeface="Open Sans Bold"/>
                <a:ea typeface="Open Sans Bold"/>
                <a:cs typeface="Open Sans Bold"/>
                <a:sym typeface="Open Sans Bold"/>
              </a:rPr>
              <a:t>una</a:t>
            </a:r>
            <a:r>
              <a:rPr lang="en-US" sz="4399" b="1" dirty="0">
                <a:solidFill>
                  <a:srgbClr val="FFFFFF"/>
                </a:solidFill>
                <a:latin typeface="Open Sans Bold"/>
                <a:ea typeface="Open Sans Bold"/>
                <a:cs typeface="Open Sans Bold"/>
                <a:sym typeface="Open Sans Bold"/>
              </a:rPr>
              <a:t> base de </a:t>
            </a:r>
            <a:r>
              <a:rPr lang="en-US" sz="4399" b="1" dirty="0" err="1">
                <a:solidFill>
                  <a:srgbClr val="FFFFFF"/>
                </a:solidFill>
                <a:latin typeface="Open Sans Bold"/>
                <a:ea typeface="Open Sans Bold"/>
                <a:cs typeface="Open Sans Bold"/>
                <a:sym typeface="Open Sans Bold"/>
              </a:rPr>
              <a:t>datos</a:t>
            </a:r>
            <a:r>
              <a:rPr lang="en-US" sz="4399" b="1" dirty="0">
                <a:solidFill>
                  <a:srgbClr val="FFFFFF"/>
                </a:solidFill>
                <a:latin typeface="Open Sans Bold"/>
                <a:ea typeface="Open Sans Bold"/>
                <a:cs typeface="Open Sans Bold"/>
                <a:sym typeface="Open Sans Bold"/>
              </a:rPr>
              <a:t>?</a:t>
            </a:r>
          </a:p>
        </p:txBody>
      </p:sp>
      <p:sp>
        <p:nvSpPr>
          <p:cNvPr id="4" name="TextBox 4"/>
          <p:cNvSpPr txBox="1"/>
          <p:nvPr/>
        </p:nvSpPr>
        <p:spPr>
          <a:xfrm>
            <a:off x="514350" y="1663573"/>
            <a:ext cx="17259300" cy="1746505"/>
          </a:xfrm>
          <a:prstGeom prst="rect">
            <a:avLst/>
          </a:prstGeom>
        </p:spPr>
        <p:txBody>
          <a:bodyPr lIns="0" tIns="0" rIns="0" bIns="0" rtlCol="0" anchor="t">
            <a:spAutoFit/>
          </a:bodyPr>
          <a:lstStyle/>
          <a:p>
            <a:pPr marL="0" lvl="1" indent="0" algn="l">
              <a:lnSpc>
                <a:spcPts val="6767"/>
              </a:lnSpc>
              <a:spcBef>
                <a:spcPct val="0"/>
              </a:spcBef>
            </a:pPr>
            <a:r>
              <a:rPr lang="en-US" sz="3599" u="none" strike="noStrike">
                <a:solidFill>
                  <a:srgbClr val="FFFFFF"/>
                </a:solidFill>
                <a:latin typeface="Agrandir"/>
                <a:ea typeface="Agrandir"/>
                <a:cs typeface="Agrandir"/>
                <a:sym typeface="Agrandir"/>
              </a:rPr>
              <a:t>Una base de datos es un conjunto de datos ordenados y estructurados que se almacenan en un ordenador determinado.</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45186" y="6054412"/>
            <a:ext cx="5334000" cy="3705733"/>
          </a:xfrm>
          <a:custGeom>
            <a:avLst/>
            <a:gdLst/>
            <a:ahLst/>
            <a:cxnLst/>
            <a:rect l="l" t="t" r="r" b="b"/>
            <a:pathLst>
              <a:path w="6576968" h="4696333">
                <a:moveTo>
                  <a:pt x="0" y="0"/>
                </a:moveTo>
                <a:lnTo>
                  <a:pt x="6576967" y="0"/>
                </a:lnTo>
                <a:lnTo>
                  <a:pt x="6576967" y="4696333"/>
                </a:lnTo>
                <a:lnTo>
                  <a:pt x="0" y="4696333"/>
                </a:lnTo>
                <a:lnTo>
                  <a:pt x="0" y="0"/>
                </a:lnTo>
                <a:close/>
              </a:path>
            </a:pathLst>
          </a:custGeom>
          <a:blipFill>
            <a:blip r:embed="rId2"/>
            <a:stretch>
              <a:fillRect/>
            </a:stretch>
          </a:blipFill>
        </p:spPr>
        <p:txBody>
          <a:bodyPr/>
          <a:lstStyle/>
          <a:p>
            <a:endParaRPr lang="es-MX"/>
          </a:p>
        </p:txBody>
      </p:sp>
      <p:sp>
        <p:nvSpPr>
          <p:cNvPr id="10" name="TextBox 10"/>
          <p:cNvSpPr txBox="1"/>
          <p:nvPr/>
        </p:nvSpPr>
        <p:spPr>
          <a:xfrm>
            <a:off x="5486400" y="526855"/>
            <a:ext cx="6092600" cy="755016"/>
          </a:xfrm>
          <a:prstGeom prst="rect">
            <a:avLst/>
          </a:prstGeom>
        </p:spPr>
        <p:txBody>
          <a:bodyPr wrap="square" lIns="0" tIns="0" rIns="0" bIns="0" rtlCol="0" anchor="t">
            <a:spAutoFit/>
          </a:bodyPr>
          <a:lstStyle/>
          <a:p>
            <a:pPr algn="ctr">
              <a:lnSpc>
                <a:spcPts val="6159"/>
              </a:lnSpc>
              <a:spcBef>
                <a:spcPct val="0"/>
              </a:spcBef>
            </a:pPr>
            <a:r>
              <a:rPr lang="en-US" sz="4399" b="1" dirty="0">
                <a:solidFill>
                  <a:srgbClr val="FFFFFF"/>
                </a:solidFill>
                <a:latin typeface="Open Sans Bold"/>
                <a:ea typeface="Open Sans Bold"/>
                <a:cs typeface="Open Sans Bold"/>
                <a:sym typeface="Open Sans Bold"/>
              </a:rPr>
              <a:t>¿</a:t>
            </a:r>
            <a:r>
              <a:rPr lang="en-US" sz="4399" b="1" dirty="0" err="1">
                <a:solidFill>
                  <a:srgbClr val="FFFFFF"/>
                </a:solidFill>
                <a:latin typeface="Open Sans Bold"/>
                <a:ea typeface="Open Sans Bold"/>
                <a:cs typeface="Open Sans Bold"/>
                <a:sym typeface="Open Sans Bold"/>
              </a:rPr>
              <a:t>Qué</a:t>
            </a:r>
            <a:r>
              <a:rPr lang="en-US" sz="4399" b="1" dirty="0">
                <a:solidFill>
                  <a:srgbClr val="FFFFFF"/>
                </a:solidFill>
                <a:latin typeface="Open Sans Bold"/>
                <a:ea typeface="Open Sans Bold"/>
                <a:cs typeface="Open Sans Bold"/>
                <a:sym typeface="Open Sans Bold"/>
              </a:rPr>
              <a:t> es </a:t>
            </a:r>
            <a:r>
              <a:rPr lang="en-US" sz="4399" b="1" dirty="0" err="1">
                <a:solidFill>
                  <a:srgbClr val="FFFFFF"/>
                </a:solidFill>
                <a:latin typeface="Open Sans Bold"/>
                <a:ea typeface="Open Sans Bold"/>
                <a:cs typeface="Open Sans Bold"/>
                <a:sym typeface="Open Sans Bold"/>
              </a:rPr>
              <a:t>DBeaver</a:t>
            </a:r>
            <a:r>
              <a:rPr lang="en-US" sz="4399" b="1" dirty="0">
                <a:solidFill>
                  <a:srgbClr val="FFFFFF"/>
                </a:solidFill>
                <a:latin typeface="Open Sans Bold"/>
                <a:ea typeface="Open Sans Bold"/>
                <a:cs typeface="Open Sans Bold"/>
                <a:sym typeface="Open Sans Bold"/>
              </a:rPr>
              <a:t>?</a:t>
            </a:r>
          </a:p>
        </p:txBody>
      </p:sp>
      <p:sp>
        <p:nvSpPr>
          <p:cNvPr id="11" name="TextBox 11"/>
          <p:cNvSpPr txBox="1"/>
          <p:nvPr/>
        </p:nvSpPr>
        <p:spPr>
          <a:xfrm>
            <a:off x="353961" y="1790700"/>
            <a:ext cx="17526000" cy="4004558"/>
          </a:xfrm>
          <a:prstGeom prst="rect">
            <a:avLst/>
          </a:prstGeom>
        </p:spPr>
        <p:txBody>
          <a:bodyPr wrap="square" lIns="0" tIns="0" rIns="0" bIns="0" rtlCol="0" anchor="t">
            <a:spAutoFit/>
          </a:bodyPr>
          <a:lstStyle/>
          <a:p>
            <a:pPr algn="ctr">
              <a:lnSpc>
                <a:spcPts val="5264"/>
              </a:lnSpc>
            </a:pPr>
            <a:r>
              <a:rPr lang="es-ES" sz="2800" dirty="0" err="1">
                <a:solidFill>
                  <a:srgbClr val="FFFFFF"/>
                </a:solidFill>
                <a:latin typeface="Agrandir"/>
              </a:rPr>
              <a:t>DBeaver</a:t>
            </a:r>
            <a:r>
              <a:rPr lang="es-ES" sz="2800" dirty="0">
                <a:solidFill>
                  <a:srgbClr val="FFFFFF"/>
                </a:solidFill>
                <a:latin typeface="Agrandir"/>
              </a:rPr>
              <a:t> es una herramienta de software de código abierto que actúa como un cliente y administrador de bases de datos, permitiendo a los usuarios conectarse, gestionar y consultar múltiples sistemas de bases de datos desde una sola interfaz. En este sentido, se presenta como una herramienta de administración y desarrollo de bases de datos universal, diseñada específicamente para desarrolladores y administradores que necesitan trabajar con diversas plataformas de bases de datos de forma eficiente.</a:t>
            </a:r>
          </a:p>
        </p:txBody>
      </p:sp>
      <p:sp>
        <p:nvSpPr>
          <p:cNvPr id="3" name="Freeform 2">
            <a:extLst>
              <a:ext uri="{FF2B5EF4-FFF2-40B4-BE49-F238E27FC236}">
                <a16:creationId xmlns:a16="http://schemas.microsoft.com/office/drawing/2014/main" id="{EFC3F6C0-095E-90E3-2503-AA3A1722724B}"/>
              </a:ext>
            </a:extLst>
          </p:cNvPr>
          <p:cNvSpPr/>
          <p:nvPr/>
        </p:nvSpPr>
        <p:spPr>
          <a:xfrm>
            <a:off x="12135210" y="7049637"/>
            <a:ext cx="5127014" cy="2788039"/>
          </a:xfrm>
          <a:custGeom>
            <a:avLst/>
            <a:gdLst/>
            <a:ahLst/>
            <a:cxnLst/>
            <a:rect l="l" t="t" r="r" b="b"/>
            <a:pathLst>
              <a:path w="8964053" h="4482026">
                <a:moveTo>
                  <a:pt x="0" y="0"/>
                </a:moveTo>
                <a:lnTo>
                  <a:pt x="8964052" y="0"/>
                </a:lnTo>
                <a:lnTo>
                  <a:pt x="8964052" y="4482027"/>
                </a:lnTo>
                <a:lnTo>
                  <a:pt x="0" y="4482027"/>
                </a:lnTo>
                <a:lnTo>
                  <a:pt x="0" y="0"/>
                </a:lnTo>
                <a:close/>
              </a:path>
            </a:pathLst>
          </a:custGeom>
          <a:blipFill>
            <a:blip r:embed="rId3"/>
            <a:stretch>
              <a:fillRect/>
            </a:stretch>
          </a:blipFill>
        </p:spPr>
        <p:txBody>
          <a:bodyPr/>
          <a:lstStyle/>
          <a:p>
            <a:endParaRPr lang="es-MX"/>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5715000" y="4914900"/>
            <a:ext cx="8910993" cy="4945601"/>
          </a:xfrm>
          <a:custGeom>
            <a:avLst/>
            <a:gdLst/>
            <a:ahLst/>
            <a:cxnLst/>
            <a:rect l="l" t="t" r="r" b="b"/>
            <a:pathLst>
              <a:path w="8910993" h="4945601">
                <a:moveTo>
                  <a:pt x="0" y="0"/>
                </a:moveTo>
                <a:lnTo>
                  <a:pt x="8910993" y="0"/>
                </a:lnTo>
                <a:lnTo>
                  <a:pt x="8910993" y="4945601"/>
                </a:lnTo>
                <a:lnTo>
                  <a:pt x="0" y="4945601"/>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899768" y="1671937"/>
            <a:ext cx="17388232" cy="3394134"/>
          </a:xfrm>
          <a:prstGeom prst="rect">
            <a:avLst/>
          </a:prstGeom>
        </p:spPr>
        <p:txBody>
          <a:bodyPr wrap="square" lIns="0" tIns="0" rIns="0" bIns="0" rtlCol="0" anchor="t">
            <a:spAutoFit/>
          </a:bodyPr>
          <a:lstStyle/>
          <a:p>
            <a:pPr marL="0" lvl="1" indent="0" algn="l">
              <a:lnSpc>
                <a:spcPts val="6767"/>
              </a:lnSpc>
              <a:spcBef>
                <a:spcPct val="0"/>
              </a:spcBef>
            </a:pPr>
            <a:r>
              <a:rPr lang="en-US" sz="3599" u="none" strike="noStrike" dirty="0">
                <a:solidFill>
                  <a:srgbClr val="FFFFFF"/>
                </a:solidFill>
                <a:latin typeface="Agrandir"/>
                <a:ea typeface="Agrandir"/>
                <a:cs typeface="Agrandir"/>
                <a:sym typeface="Agrandir"/>
              </a:rPr>
              <a:t>Un </a:t>
            </a:r>
            <a:r>
              <a:rPr lang="en-US" sz="3599" b="1" u="none" strike="noStrike" dirty="0" err="1">
                <a:solidFill>
                  <a:srgbClr val="FFFFFF"/>
                </a:solidFill>
                <a:latin typeface="Agrandir Bold"/>
                <a:ea typeface="Agrandir Bold"/>
                <a:cs typeface="Agrandir Bold"/>
                <a:sym typeface="Agrandir Bold"/>
              </a:rPr>
              <a:t>sistema</a:t>
            </a:r>
            <a:r>
              <a:rPr lang="en-US" sz="3599" b="1" u="none" strike="noStrike" dirty="0">
                <a:solidFill>
                  <a:srgbClr val="FFFFFF"/>
                </a:solidFill>
                <a:latin typeface="Agrandir Bold"/>
                <a:ea typeface="Agrandir Bold"/>
                <a:cs typeface="Agrandir Bold"/>
                <a:sym typeface="Agrandir Bold"/>
              </a:rPr>
              <a:t> de </a:t>
            </a:r>
            <a:r>
              <a:rPr lang="en-US" sz="3599" b="1" u="none" strike="noStrike" dirty="0" err="1">
                <a:solidFill>
                  <a:srgbClr val="FFFFFF"/>
                </a:solidFill>
                <a:latin typeface="Agrandir Bold"/>
                <a:ea typeface="Agrandir Bold"/>
                <a:cs typeface="Agrandir Bold"/>
                <a:sym typeface="Agrandir Bold"/>
              </a:rPr>
              <a:t>gestión</a:t>
            </a:r>
            <a:r>
              <a:rPr lang="en-US" sz="3599" b="1" u="none" strike="noStrike" dirty="0">
                <a:solidFill>
                  <a:srgbClr val="FFFFFF"/>
                </a:solidFill>
                <a:latin typeface="Agrandir Bold"/>
                <a:ea typeface="Agrandir Bold"/>
                <a:cs typeface="Agrandir Bold"/>
                <a:sym typeface="Agrandir Bold"/>
              </a:rPr>
              <a:t> de bases de </a:t>
            </a:r>
            <a:r>
              <a:rPr lang="en-US" sz="3599" b="1" u="none" strike="noStrike" dirty="0" err="1">
                <a:solidFill>
                  <a:srgbClr val="FFFFFF"/>
                </a:solidFill>
                <a:latin typeface="Agrandir Bold"/>
                <a:ea typeface="Agrandir Bold"/>
                <a:cs typeface="Agrandir Bold"/>
                <a:sym typeface="Agrandir Bold"/>
              </a:rPr>
              <a:t>datos</a:t>
            </a:r>
            <a:r>
              <a:rPr lang="en-US" sz="3599" b="1" u="none" strike="noStrike" dirty="0">
                <a:solidFill>
                  <a:srgbClr val="FFFFFF"/>
                </a:solidFill>
                <a:latin typeface="Agrandir Bold"/>
                <a:ea typeface="Agrandir Bold"/>
                <a:cs typeface="Agrandir Bold"/>
                <a:sym typeface="Agrandir Bold"/>
              </a:rPr>
              <a:t> (SGBD) </a:t>
            </a:r>
            <a:r>
              <a:rPr lang="en-US" sz="3599" u="none" strike="noStrike" dirty="0">
                <a:solidFill>
                  <a:srgbClr val="FFFFFF"/>
                </a:solidFill>
                <a:latin typeface="Agrandir"/>
                <a:ea typeface="Agrandir"/>
                <a:cs typeface="Agrandir"/>
                <a:sym typeface="Agrandir"/>
              </a:rPr>
              <a:t>es un conjunto de </a:t>
            </a:r>
            <a:r>
              <a:rPr lang="en-US" sz="3599" u="none" strike="noStrike" dirty="0" err="1">
                <a:solidFill>
                  <a:srgbClr val="FFFFFF"/>
                </a:solidFill>
                <a:latin typeface="Agrandir"/>
                <a:ea typeface="Agrandir"/>
                <a:cs typeface="Agrandir"/>
                <a:sym typeface="Agrandir"/>
              </a:rPr>
              <a:t>herramientas</a:t>
            </a:r>
            <a:r>
              <a:rPr lang="en-US" sz="3599" u="none" strike="noStrike" dirty="0">
                <a:solidFill>
                  <a:srgbClr val="FFFFFF"/>
                </a:solidFill>
                <a:latin typeface="Agrandir"/>
                <a:ea typeface="Agrandir"/>
                <a:cs typeface="Agrandir"/>
                <a:sym typeface="Agrandir"/>
              </a:rPr>
              <a:t> que </a:t>
            </a:r>
            <a:r>
              <a:rPr lang="en-US" sz="3599" u="none" strike="noStrike" dirty="0" err="1">
                <a:solidFill>
                  <a:srgbClr val="FFFFFF"/>
                </a:solidFill>
                <a:latin typeface="Agrandir"/>
                <a:ea typeface="Agrandir"/>
                <a:cs typeface="Agrandir"/>
                <a:sym typeface="Agrandir"/>
              </a:rPr>
              <a:t>permiten</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gestionar</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cómodamente</a:t>
            </a:r>
            <a:r>
              <a:rPr lang="en-US" sz="3599" u="none" strike="noStrike" dirty="0">
                <a:solidFill>
                  <a:srgbClr val="FFFFFF"/>
                </a:solidFill>
                <a:latin typeface="Agrandir"/>
                <a:ea typeface="Agrandir"/>
                <a:cs typeface="Agrandir"/>
                <a:sym typeface="Agrandir"/>
              </a:rPr>
              <a:t> las bases de </a:t>
            </a:r>
            <a:r>
              <a:rPr lang="en-US" sz="3599" u="none" strike="noStrike" dirty="0" err="1">
                <a:solidFill>
                  <a:srgbClr val="FFFFFF"/>
                </a:solidFill>
                <a:latin typeface="Agrandir"/>
                <a:ea typeface="Agrandir"/>
                <a:cs typeface="Agrandir"/>
                <a:sym typeface="Agrandir"/>
              </a:rPr>
              <a:t>datos</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eliminar</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añadir</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filtrar</a:t>
            </a:r>
            <a:r>
              <a:rPr lang="en-US" sz="3599" u="none" strike="noStrike" dirty="0">
                <a:solidFill>
                  <a:srgbClr val="FFFFFF"/>
                </a:solidFill>
                <a:latin typeface="Agrandir"/>
                <a:ea typeface="Agrandir"/>
                <a:cs typeface="Agrandir"/>
                <a:sym typeface="Agrandir"/>
              </a:rPr>
              <a:t> y </a:t>
            </a:r>
            <a:r>
              <a:rPr lang="en-US" sz="3599" u="none" strike="noStrike" dirty="0" err="1">
                <a:solidFill>
                  <a:srgbClr val="FFFFFF"/>
                </a:solidFill>
                <a:latin typeface="Agrandir"/>
                <a:ea typeface="Agrandir"/>
                <a:cs typeface="Agrandir"/>
                <a:sym typeface="Agrandir"/>
              </a:rPr>
              <a:t>encontrar</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elementos</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cambiar</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su</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estructura</a:t>
            </a:r>
            <a:r>
              <a:rPr lang="en-US" sz="3599" u="none" strike="noStrike" dirty="0">
                <a:solidFill>
                  <a:srgbClr val="FFFFFF"/>
                </a:solidFill>
                <a:latin typeface="Agrandir"/>
                <a:ea typeface="Agrandir"/>
                <a:cs typeface="Agrandir"/>
                <a:sym typeface="Agrandir"/>
              </a:rPr>
              <a:t> y </a:t>
            </a:r>
            <a:r>
              <a:rPr lang="en-US" sz="3599" u="none" strike="noStrike" dirty="0" err="1">
                <a:solidFill>
                  <a:srgbClr val="FFFFFF"/>
                </a:solidFill>
                <a:latin typeface="Agrandir"/>
                <a:ea typeface="Agrandir"/>
                <a:cs typeface="Agrandir"/>
                <a:sym typeface="Agrandir"/>
              </a:rPr>
              <a:t>crear</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copias</a:t>
            </a:r>
            <a:r>
              <a:rPr lang="en-US" sz="3599" u="none" strike="noStrike" dirty="0">
                <a:solidFill>
                  <a:srgbClr val="FFFFFF"/>
                </a:solidFill>
                <a:latin typeface="Agrandir"/>
                <a:ea typeface="Agrandir"/>
                <a:cs typeface="Agrandir"/>
                <a:sym typeface="Agrandir"/>
              </a:rPr>
              <a:t> de </a:t>
            </a:r>
            <a:r>
              <a:rPr lang="en-US" sz="3599" u="none" strike="noStrike" dirty="0" err="1">
                <a:solidFill>
                  <a:srgbClr val="FFFFFF"/>
                </a:solidFill>
                <a:latin typeface="Agrandir"/>
                <a:ea typeface="Agrandir"/>
                <a:cs typeface="Agrandir"/>
                <a:sym typeface="Agrandir"/>
              </a:rPr>
              <a:t>seguridad</a:t>
            </a:r>
            <a:r>
              <a:rPr lang="en-US" sz="3599" u="none" strike="noStrike" dirty="0">
                <a:solidFill>
                  <a:srgbClr val="FFFFFF"/>
                </a:solidFill>
                <a:latin typeface="Agrandir"/>
                <a:ea typeface="Agrandir"/>
                <a:cs typeface="Agrandir"/>
                <a:sym typeface="Agrandir"/>
              </a:rPr>
              <a:t>.</a:t>
            </a:r>
          </a:p>
        </p:txBody>
      </p:sp>
      <p:sp>
        <p:nvSpPr>
          <p:cNvPr id="4" name="TextBox 4"/>
          <p:cNvSpPr txBox="1"/>
          <p:nvPr/>
        </p:nvSpPr>
        <p:spPr>
          <a:xfrm>
            <a:off x="899768" y="273684"/>
            <a:ext cx="16473832" cy="755016"/>
          </a:xfrm>
          <a:prstGeom prst="rect">
            <a:avLst/>
          </a:prstGeom>
        </p:spPr>
        <p:txBody>
          <a:bodyPr wrap="square" lIns="0" tIns="0" rIns="0" bIns="0" rtlCol="0" anchor="t">
            <a:spAutoFit/>
          </a:bodyPr>
          <a:lstStyle/>
          <a:p>
            <a:pPr algn="ctr">
              <a:lnSpc>
                <a:spcPts val="6159"/>
              </a:lnSpc>
              <a:spcBef>
                <a:spcPct val="0"/>
              </a:spcBef>
            </a:pPr>
            <a:r>
              <a:rPr lang="en-US" sz="4399" b="1" dirty="0">
                <a:solidFill>
                  <a:srgbClr val="FFFFFF"/>
                </a:solidFill>
                <a:latin typeface="Open Sans Bold"/>
                <a:ea typeface="Open Sans Bold"/>
                <a:cs typeface="Open Sans Bold"/>
                <a:sym typeface="Open Sans Bold"/>
              </a:rPr>
              <a:t>Sistema de </a:t>
            </a:r>
            <a:r>
              <a:rPr lang="en-US" sz="4399" b="1" dirty="0" err="1">
                <a:solidFill>
                  <a:srgbClr val="FFFFFF"/>
                </a:solidFill>
                <a:latin typeface="Open Sans Bold"/>
                <a:ea typeface="Open Sans Bold"/>
                <a:cs typeface="Open Sans Bold"/>
                <a:sym typeface="Open Sans Bold"/>
              </a:rPr>
              <a:t>gestión</a:t>
            </a:r>
            <a:r>
              <a:rPr lang="en-US" sz="4399" b="1" dirty="0">
                <a:solidFill>
                  <a:srgbClr val="FFFFFF"/>
                </a:solidFill>
                <a:latin typeface="Open Sans Bold"/>
                <a:ea typeface="Open Sans Bold"/>
                <a:cs typeface="Open Sans Bold"/>
                <a:sym typeface="Open Sans Bold"/>
              </a:rPr>
              <a:t> de bases de </a:t>
            </a:r>
            <a:r>
              <a:rPr lang="en-US" sz="4399" b="1" dirty="0" err="1">
                <a:solidFill>
                  <a:srgbClr val="FFFFFF"/>
                </a:solidFill>
                <a:latin typeface="Open Sans Bold"/>
                <a:ea typeface="Open Sans Bold"/>
                <a:cs typeface="Open Sans Bold"/>
                <a:sym typeface="Open Sans Bold"/>
              </a:rPr>
              <a:t>datos</a:t>
            </a:r>
            <a:r>
              <a:rPr lang="en-US" sz="4399" b="1" dirty="0">
                <a:solidFill>
                  <a:srgbClr val="FFFFFF"/>
                </a:solidFill>
                <a:latin typeface="Open Sans Bold"/>
                <a:ea typeface="Open Sans Bold"/>
                <a:cs typeface="Open Sans Bold"/>
                <a:sym typeface="Open Sans Bold"/>
              </a:rPr>
              <a:t> (SGBD).</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4905022" y="273684"/>
            <a:ext cx="7456487" cy="755016"/>
          </a:xfrm>
          <a:prstGeom prst="rect">
            <a:avLst/>
          </a:prstGeom>
        </p:spPr>
        <p:txBody>
          <a:bodyPr lIns="0" tIns="0" rIns="0" bIns="0" rtlCol="0" anchor="t">
            <a:spAutoFit/>
          </a:bodyPr>
          <a:lstStyle/>
          <a:p>
            <a:pPr algn="ctr">
              <a:lnSpc>
                <a:spcPts val="6159"/>
              </a:lnSpc>
              <a:spcBef>
                <a:spcPct val="0"/>
              </a:spcBef>
            </a:pPr>
            <a:r>
              <a:rPr lang="en-US" sz="4399" b="1">
                <a:solidFill>
                  <a:srgbClr val="FFFFFF"/>
                </a:solidFill>
                <a:latin typeface="Open Sans Bold"/>
                <a:ea typeface="Open Sans Bold"/>
                <a:cs typeface="Open Sans Bold"/>
                <a:sym typeface="Open Sans Bold"/>
              </a:rPr>
              <a:t>¿Para que sirven los SGBD?</a:t>
            </a:r>
          </a:p>
        </p:txBody>
      </p:sp>
      <p:sp>
        <p:nvSpPr>
          <p:cNvPr id="3" name="TextBox 3"/>
          <p:cNvSpPr txBox="1"/>
          <p:nvPr/>
        </p:nvSpPr>
        <p:spPr>
          <a:xfrm>
            <a:off x="1203579" y="1696211"/>
            <a:ext cx="15880842" cy="7422515"/>
          </a:xfrm>
          <a:prstGeom prst="rect">
            <a:avLst/>
          </a:prstGeom>
        </p:spPr>
        <p:txBody>
          <a:bodyPr lIns="0" tIns="0" rIns="0" bIns="0" rtlCol="0" anchor="t">
            <a:spAutoFit/>
          </a:bodyPr>
          <a:lstStyle/>
          <a:p>
            <a:pPr marL="0" lvl="1" indent="0" algn="l">
              <a:lnSpc>
                <a:spcPts val="6767"/>
              </a:lnSpc>
              <a:spcBef>
                <a:spcPct val="0"/>
              </a:spcBef>
            </a:pPr>
            <a:r>
              <a:rPr lang="en-US" sz="3599" u="none" strike="noStrike">
                <a:solidFill>
                  <a:srgbClr val="FFFFFF"/>
                </a:solidFill>
                <a:latin typeface="Agrandir"/>
                <a:ea typeface="Agrandir"/>
                <a:cs typeface="Agrandir"/>
                <a:sym typeface="Agrandir"/>
              </a:rPr>
              <a:t>Las SGBD son necesarias para todas las manipulaciones con las bases de datos, es decir, para:</a:t>
            </a:r>
          </a:p>
          <a:p>
            <a:pPr marL="734059" lvl="1" indent="-367030" algn="l">
              <a:lnSpc>
                <a:spcPts val="6391"/>
              </a:lnSpc>
              <a:buFont typeface="Arial"/>
              <a:buChar char="•"/>
            </a:pPr>
            <a:r>
              <a:rPr lang="en-US" sz="3399" u="none" strike="noStrike">
                <a:solidFill>
                  <a:srgbClr val="FFFFFF"/>
                </a:solidFill>
                <a:latin typeface="Agrandir"/>
                <a:ea typeface="Agrandir"/>
                <a:cs typeface="Agrandir"/>
                <a:sym typeface="Agrandir"/>
              </a:rPr>
              <a:t>Crear bases de datos y administrarlas: eliminarlas, modificarlas y combinarlas.</a:t>
            </a:r>
          </a:p>
          <a:p>
            <a:pPr marL="734059" lvl="1" indent="-367030" algn="l">
              <a:lnSpc>
                <a:spcPts val="6391"/>
              </a:lnSpc>
              <a:buFont typeface="Arial"/>
              <a:buChar char="•"/>
            </a:pPr>
            <a:r>
              <a:rPr lang="en-US" sz="3399" u="none" strike="noStrike">
                <a:solidFill>
                  <a:srgbClr val="FFFFFF"/>
                </a:solidFill>
                <a:latin typeface="Agrandir"/>
                <a:ea typeface="Agrandir"/>
                <a:cs typeface="Agrandir"/>
                <a:sym typeface="Agrandir"/>
              </a:rPr>
              <a:t>Mantener los datos en un formato y estructura adecuados.</a:t>
            </a:r>
          </a:p>
          <a:p>
            <a:pPr marL="734059" lvl="1" indent="-367030" algn="l">
              <a:lnSpc>
                <a:spcPts val="6391"/>
              </a:lnSpc>
              <a:buFont typeface="Arial"/>
              <a:buChar char="•"/>
            </a:pPr>
            <a:r>
              <a:rPr lang="en-US" sz="3399" u="none" strike="noStrike">
                <a:solidFill>
                  <a:srgbClr val="FFFFFF"/>
                </a:solidFill>
                <a:latin typeface="Agrandir"/>
                <a:ea typeface="Agrandir"/>
                <a:cs typeface="Agrandir"/>
                <a:sym typeface="Agrandir"/>
              </a:rPr>
              <a:t>Proteger los datos de cambios no deseados e intentos de intrusión.</a:t>
            </a:r>
          </a:p>
          <a:p>
            <a:pPr marL="734059" lvl="1" indent="-367030" algn="l">
              <a:lnSpc>
                <a:spcPts val="6391"/>
              </a:lnSpc>
              <a:buFont typeface="Arial"/>
              <a:buChar char="•"/>
            </a:pPr>
            <a:r>
              <a:rPr lang="en-US" sz="3399" u="none" strike="noStrike">
                <a:solidFill>
                  <a:srgbClr val="FFFFFF"/>
                </a:solidFill>
                <a:latin typeface="Agrandir"/>
                <a:ea typeface="Agrandir"/>
                <a:cs typeface="Agrandir"/>
                <a:sym typeface="Agrandir"/>
              </a:rPr>
              <a:t>Cargar y ordenar datos mediante filtros.</a:t>
            </a:r>
          </a:p>
          <a:p>
            <a:pPr marL="734059" lvl="1" indent="-367030" algn="l">
              <a:lnSpc>
                <a:spcPts val="6391"/>
              </a:lnSpc>
              <a:buFont typeface="Arial"/>
              <a:buChar char="•"/>
            </a:pPr>
            <a:r>
              <a:rPr lang="en-US" sz="3399" u="none" strike="noStrike">
                <a:solidFill>
                  <a:srgbClr val="FFFFFF"/>
                </a:solidFill>
                <a:latin typeface="Agrandir"/>
                <a:ea typeface="Agrandir"/>
                <a:cs typeface="Agrandir"/>
                <a:sym typeface="Agrandir"/>
              </a:rPr>
              <a:t>Realizar copias de seguridad, restaurar las bases de datos tras fallos y mantener la integridad general.</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143613" y="3453412"/>
            <a:ext cx="11301259" cy="6342832"/>
          </a:xfrm>
          <a:custGeom>
            <a:avLst/>
            <a:gdLst/>
            <a:ahLst/>
            <a:cxnLst/>
            <a:rect l="l" t="t" r="r" b="b"/>
            <a:pathLst>
              <a:path w="11301259" h="6342832">
                <a:moveTo>
                  <a:pt x="0" y="0"/>
                </a:moveTo>
                <a:lnTo>
                  <a:pt x="11301258" y="0"/>
                </a:lnTo>
                <a:lnTo>
                  <a:pt x="11301258" y="6342832"/>
                </a:lnTo>
                <a:lnTo>
                  <a:pt x="0" y="6342832"/>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4493330" y="273684"/>
            <a:ext cx="8279871" cy="755016"/>
          </a:xfrm>
          <a:prstGeom prst="rect">
            <a:avLst/>
          </a:prstGeom>
        </p:spPr>
        <p:txBody>
          <a:bodyPr lIns="0" tIns="0" rIns="0" bIns="0" rtlCol="0" anchor="t">
            <a:spAutoFit/>
          </a:bodyPr>
          <a:lstStyle/>
          <a:p>
            <a:pPr algn="ctr">
              <a:lnSpc>
                <a:spcPts val="6159"/>
              </a:lnSpc>
              <a:spcBef>
                <a:spcPct val="0"/>
              </a:spcBef>
            </a:pPr>
            <a:r>
              <a:rPr lang="en-US" sz="4399" b="1">
                <a:solidFill>
                  <a:srgbClr val="FFFFFF"/>
                </a:solidFill>
                <a:latin typeface="Open Sans Bold"/>
                <a:ea typeface="Open Sans Bold"/>
                <a:cs typeface="Open Sans Bold"/>
                <a:sym typeface="Open Sans Bold"/>
              </a:rPr>
              <a:t>De que se compone una SGBD</a:t>
            </a:r>
          </a:p>
        </p:txBody>
      </p:sp>
      <p:sp>
        <p:nvSpPr>
          <p:cNvPr id="4" name="TextBox 4"/>
          <p:cNvSpPr txBox="1"/>
          <p:nvPr/>
        </p:nvSpPr>
        <p:spPr>
          <a:xfrm>
            <a:off x="1447800" y="1367803"/>
            <a:ext cx="17773650" cy="1746505"/>
          </a:xfrm>
          <a:prstGeom prst="rect">
            <a:avLst/>
          </a:prstGeom>
        </p:spPr>
        <p:txBody>
          <a:bodyPr lIns="0" tIns="0" rIns="0" bIns="0" rtlCol="0" anchor="t">
            <a:spAutoFit/>
          </a:bodyPr>
          <a:lstStyle/>
          <a:p>
            <a:pPr algn="l">
              <a:lnSpc>
                <a:spcPts val="6767"/>
              </a:lnSpc>
            </a:pPr>
            <a:r>
              <a:rPr lang="en-US" sz="3599" u="none" strike="noStrike" dirty="0">
                <a:solidFill>
                  <a:srgbClr val="FFFFFF"/>
                </a:solidFill>
                <a:latin typeface="Agrandir"/>
                <a:ea typeface="Agrandir"/>
                <a:cs typeface="Agrandir"/>
                <a:sym typeface="Agrandir"/>
              </a:rPr>
              <a:t>Los </a:t>
            </a:r>
            <a:r>
              <a:rPr lang="en-US" sz="3599" u="none" strike="noStrike" dirty="0" err="1">
                <a:solidFill>
                  <a:srgbClr val="FFFFFF"/>
                </a:solidFill>
                <a:latin typeface="Agrandir"/>
                <a:ea typeface="Agrandir"/>
                <a:cs typeface="Agrandir"/>
                <a:sym typeface="Agrandir"/>
              </a:rPr>
              <a:t>elementos</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principales</a:t>
            </a:r>
            <a:r>
              <a:rPr lang="en-US" sz="3599" u="none" strike="noStrike" dirty="0">
                <a:solidFill>
                  <a:srgbClr val="FFFFFF"/>
                </a:solidFill>
                <a:latin typeface="Agrandir"/>
                <a:ea typeface="Agrandir"/>
                <a:cs typeface="Agrandir"/>
                <a:sym typeface="Agrandir"/>
              </a:rPr>
              <a:t> de </a:t>
            </a:r>
            <a:r>
              <a:rPr lang="en-US" sz="3599" u="none" strike="noStrike" dirty="0" err="1">
                <a:solidFill>
                  <a:srgbClr val="FFFFFF"/>
                </a:solidFill>
                <a:latin typeface="Agrandir"/>
                <a:ea typeface="Agrandir"/>
                <a:cs typeface="Agrandir"/>
                <a:sym typeface="Agrandir"/>
              </a:rPr>
              <a:t>una</a:t>
            </a:r>
            <a:r>
              <a:rPr lang="en-US" sz="3599" u="none" strike="noStrike" dirty="0">
                <a:solidFill>
                  <a:srgbClr val="FFFFFF"/>
                </a:solidFill>
                <a:latin typeface="Agrandir"/>
                <a:ea typeface="Agrandir"/>
                <a:cs typeface="Agrandir"/>
                <a:sym typeface="Agrandir"/>
              </a:rPr>
              <a:t> SGBD son </a:t>
            </a:r>
            <a:r>
              <a:rPr lang="en-US" sz="3599" u="none" strike="noStrike" dirty="0" err="1">
                <a:solidFill>
                  <a:srgbClr val="FFFFFF"/>
                </a:solidFill>
                <a:latin typeface="Agrandir"/>
                <a:ea typeface="Agrandir"/>
                <a:cs typeface="Agrandir"/>
                <a:sym typeface="Agrandir"/>
              </a:rPr>
              <a:t>el</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núcleo</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el</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procesador</a:t>
            </a:r>
            <a:r>
              <a:rPr lang="en-US" sz="3599" u="none" strike="noStrike" dirty="0">
                <a:solidFill>
                  <a:srgbClr val="FFFFFF"/>
                </a:solidFill>
                <a:latin typeface="Agrandir"/>
                <a:ea typeface="Agrandir"/>
                <a:cs typeface="Agrandir"/>
                <a:sym typeface="Agrandir"/>
              </a:rPr>
              <a:t>, las </a:t>
            </a:r>
            <a:r>
              <a:rPr lang="en-US" sz="3599" u="none" strike="noStrike" dirty="0" err="1">
                <a:solidFill>
                  <a:srgbClr val="FFFFFF"/>
                </a:solidFill>
                <a:latin typeface="Agrandir"/>
                <a:ea typeface="Agrandir"/>
                <a:cs typeface="Agrandir"/>
                <a:sym typeface="Agrandir"/>
              </a:rPr>
              <a:t>herramientas</a:t>
            </a:r>
            <a:r>
              <a:rPr lang="en-US" sz="3599" u="none" strike="noStrike" dirty="0">
                <a:solidFill>
                  <a:srgbClr val="FFFFFF"/>
                </a:solidFill>
                <a:latin typeface="Agrandir"/>
                <a:ea typeface="Agrandir"/>
                <a:cs typeface="Agrandir"/>
                <a:sym typeface="Agrandir"/>
              </a:rPr>
              <a:t> de software y las bases de </a:t>
            </a:r>
            <a:r>
              <a:rPr lang="en-US" sz="3599" u="none" strike="noStrike" dirty="0" err="1">
                <a:solidFill>
                  <a:srgbClr val="FFFFFF"/>
                </a:solidFill>
                <a:latin typeface="Agrandir"/>
                <a:ea typeface="Agrandir"/>
                <a:cs typeface="Agrandir"/>
                <a:sym typeface="Agrandir"/>
              </a:rPr>
              <a:t>datos</a:t>
            </a:r>
            <a:r>
              <a:rPr lang="en-US" sz="3599" u="none" strike="noStrike" dirty="0">
                <a:solidFill>
                  <a:srgbClr val="FFFFFF"/>
                </a:solidFill>
                <a:latin typeface="Agrandir"/>
                <a:ea typeface="Agrandir"/>
                <a:cs typeface="Agrandir"/>
                <a:sym typeface="Agrandir"/>
              </a:rPr>
              <a:t>.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2615171" y="1425138"/>
            <a:ext cx="3869295" cy="3869295"/>
          </a:xfrm>
          <a:custGeom>
            <a:avLst/>
            <a:gdLst/>
            <a:ahLst/>
            <a:cxnLst/>
            <a:rect l="l" t="t" r="r" b="b"/>
            <a:pathLst>
              <a:path w="3869295" h="3869295">
                <a:moveTo>
                  <a:pt x="0" y="0"/>
                </a:moveTo>
                <a:lnTo>
                  <a:pt x="3869295" y="0"/>
                </a:lnTo>
                <a:lnTo>
                  <a:pt x="3869295" y="3869295"/>
                </a:lnTo>
                <a:lnTo>
                  <a:pt x="0" y="3869295"/>
                </a:lnTo>
                <a:lnTo>
                  <a:pt x="0" y="0"/>
                </a:lnTo>
                <a:close/>
              </a:path>
            </a:pathLst>
          </a:custGeom>
          <a:blipFill>
            <a:blip r:embed="rId2"/>
            <a:stretch>
              <a:fillRect/>
            </a:stretch>
          </a:blipFill>
        </p:spPr>
        <p:txBody>
          <a:bodyPr/>
          <a:lstStyle/>
          <a:p>
            <a:endParaRPr lang="es-MX"/>
          </a:p>
        </p:txBody>
      </p:sp>
      <p:sp>
        <p:nvSpPr>
          <p:cNvPr id="3" name="Freeform 3"/>
          <p:cNvSpPr/>
          <p:nvPr/>
        </p:nvSpPr>
        <p:spPr>
          <a:xfrm>
            <a:off x="12483308" y="6503940"/>
            <a:ext cx="4775992" cy="3271504"/>
          </a:xfrm>
          <a:custGeom>
            <a:avLst/>
            <a:gdLst/>
            <a:ahLst/>
            <a:cxnLst/>
            <a:rect l="l" t="t" r="r" b="b"/>
            <a:pathLst>
              <a:path w="4775992" h="3271504">
                <a:moveTo>
                  <a:pt x="0" y="0"/>
                </a:moveTo>
                <a:lnTo>
                  <a:pt x="4775992" y="0"/>
                </a:lnTo>
                <a:lnTo>
                  <a:pt x="4775992" y="3271504"/>
                </a:lnTo>
                <a:lnTo>
                  <a:pt x="0" y="3271504"/>
                </a:lnTo>
                <a:lnTo>
                  <a:pt x="0" y="0"/>
                </a:lnTo>
                <a:close/>
              </a:path>
            </a:pathLst>
          </a:custGeom>
          <a:blipFill>
            <a:blip r:embed="rId3"/>
            <a:stretch>
              <a:fillRect/>
            </a:stretch>
          </a:blipFill>
        </p:spPr>
        <p:txBody>
          <a:bodyPr/>
          <a:lstStyle/>
          <a:p>
            <a:endParaRPr lang="es-MX"/>
          </a:p>
        </p:txBody>
      </p:sp>
      <p:sp>
        <p:nvSpPr>
          <p:cNvPr id="4" name="TextBox 4"/>
          <p:cNvSpPr txBox="1"/>
          <p:nvPr/>
        </p:nvSpPr>
        <p:spPr>
          <a:xfrm>
            <a:off x="6845169" y="109092"/>
            <a:ext cx="3946525" cy="755016"/>
          </a:xfrm>
          <a:prstGeom prst="rect">
            <a:avLst/>
          </a:prstGeom>
        </p:spPr>
        <p:txBody>
          <a:bodyPr lIns="0" tIns="0" rIns="0" bIns="0" rtlCol="0" anchor="t">
            <a:spAutoFit/>
          </a:bodyPr>
          <a:lstStyle/>
          <a:p>
            <a:pPr algn="ctr">
              <a:lnSpc>
                <a:spcPts val="6159"/>
              </a:lnSpc>
              <a:spcBef>
                <a:spcPct val="0"/>
              </a:spcBef>
            </a:pPr>
            <a:r>
              <a:rPr lang="en-US" sz="4399" b="1">
                <a:solidFill>
                  <a:srgbClr val="FFFFFF"/>
                </a:solidFill>
                <a:latin typeface="Open Sans Bold"/>
                <a:ea typeface="Open Sans Bold"/>
                <a:cs typeface="Open Sans Bold"/>
                <a:sym typeface="Open Sans Bold"/>
              </a:rPr>
              <a:t>Tipos de SGBD</a:t>
            </a:r>
          </a:p>
        </p:txBody>
      </p:sp>
      <p:sp>
        <p:nvSpPr>
          <p:cNvPr id="5" name="TextBox 5"/>
          <p:cNvSpPr txBox="1"/>
          <p:nvPr/>
        </p:nvSpPr>
        <p:spPr>
          <a:xfrm>
            <a:off x="226314" y="856615"/>
            <a:ext cx="11916209" cy="1746505"/>
          </a:xfrm>
          <a:prstGeom prst="rect">
            <a:avLst/>
          </a:prstGeom>
        </p:spPr>
        <p:txBody>
          <a:bodyPr lIns="0" tIns="0" rIns="0" bIns="0" rtlCol="0" anchor="t">
            <a:spAutoFit/>
          </a:bodyPr>
          <a:lstStyle/>
          <a:p>
            <a:pPr algn="l">
              <a:lnSpc>
                <a:spcPts val="6767"/>
              </a:lnSpc>
            </a:pPr>
            <a:r>
              <a:rPr lang="en-US" sz="3599" b="1">
                <a:solidFill>
                  <a:srgbClr val="FFFFFF"/>
                </a:solidFill>
                <a:latin typeface="Agrandir Bold"/>
                <a:ea typeface="Agrandir Bold"/>
                <a:cs typeface="Agrandir Bold"/>
                <a:sym typeface="Agrandir Bold"/>
              </a:rPr>
              <a:t>Según la ubicación de las bases de datos</a:t>
            </a:r>
          </a:p>
          <a:p>
            <a:pPr algn="l">
              <a:lnSpc>
                <a:spcPts val="6767"/>
              </a:lnSpc>
            </a:pPr>
            <a:endParaRPr lang="en-US" sz="3599" b="1">
              <a:solidFill>
                <a:srgbClr val="FFFFFF"/>
              </a:solidFill>
              <a:latin typeface="Agrandir Bold"/>
              <a:ea typeface="Agrandir Bold"/>
              <a:cs typeface="Agrandir Bold"/>
              <a:sym typeface="Agrandir Bold"/>
            </a:endParaRPr>
          </a:p>
        </p:txBody>
      </p:sp>
      <p:sp>
        <p:nvSpPr>
          <p:cNvPr id="6" name="TextBox 6"/>
          <p:cNvSpPr txBox="1"/>
          <p:nvPr/>
        </p:nvSpPr>
        <p:spPr>
          <a:xfrm>
            <a:off x="411480" y="2260219"/>
            <a:ext cx="11045952" cy="3461005"/>
          </a:xfrm>
          <a:prstGeom prst="rect">
            <a:avLst/>
          </a:prstGeom>
        </p:spPr>
        <p:txBody>
          <a:bodyPr lIns="0" tIns="0" rIns="0" bIns="0" rtlCol="0" anchor="t">
            <a:spAutoFit/>
          </a:bodyPr>
          <a:lstStyle/>
          <a:p>
            <a:pPr marL="0" lvl="1" indent="0" algn="l">
              <a:lnSpc>
                <a:spcPts val="6767"/>
              </a:lnSpc>
              <a:spcBef>
                <a:spcPct val="0"/>
              </a:spcBef>
            </a:pPr>
            <a:r>
              <a:rPr lang="en-US" sz="3599" u="none" strike="noStrike">
                <a:solidFill>
                  <a:srgbClr val="FFFFFF"/>
                </a:solidFill>
                <a:latin typeface="Agrandir"/>
                <a:ea typeface="Agrandir"/>
                <a:cs typeface="Agrandir"/>
                <a:sym typeface="Agrandir"/>
              </a:rPr>
              <a:t>Locales. </a:t>
            </a:r>
          </a:p>
          <a:p>
            <a:pPr marL="0" lvl="1" indent="0" algn="l">
              <a:lnSpc>
                <a:spcPts val="6767"/>
              </a:lnSpc>
              <a:spcBef>
                <a:spcPct val="0"/>
              </a:spcBef>
            </a:pPr>
            <a:r>
              <a:rPr lang="en-US" sz="3599" u="none" strike="noStrike">
                <a:solidFill>
                  <a:srgbClr val="FFFFFF"/>
                </a:solidFill>
                <a:latin typeface="Agrandir"/>
                <a:ea typeface="Agrandir"/>
                <a:cs typeface="Agrandir"/>
                <a:sym typeface="Agrandir"/>
              </a:rPr>
              <a:t>Es cuando todo el contenido de la base de datos se encuentra en un solo ordenador, normalmente en el servidor de la empresa.</a:t>
            </a:r>
          </a:p>
        </p:txBody>
      </p:sp>
      <p:sp>
        <p:nvSpPr>
          <p:cNvPr id="7" name="TextBox 7"/>
          <p:cNvSpPr txBox="1"/>
          <p:nvPr/>
        </p:nvSpPr>
        <p:spPr>
          <a:xfrm>
            <a:off x="226314" y="6479031"/>
            <a:ext cx="11916209" cy="2603755"/>
          </a:xfrm>
          <a:prstGeom prst="rect">
            <a:avLst/>
          </a:prstGeom>
        </p:spPr>
        <p:txBody>
          <a:bodyPr lIns="0" tIns="0" rIns="0" bIns="0" rtlCol="0" anchor="t">
            <a:spAutoFit/>
          </a:bodyPr>
          <a:lstStyle/>
          <a:p>
            <a:pPr marL="0" lvl="1" indent="0" algn="l">
              <a:lnSpc>
                <a:spcPts val="6767"/>
              </a:lnSpc>
              <a:spcBef>
                <a:spcPct val="0"/>
              </a:spcBef>
            </a:pPr>
            <a:r>
              <a:rPr lang="en-US" sz="3599" u="none" strike="noStrike">
                <a:solidFill>
                  <a:srgbClr val="FFFFFF"/>
                </a:solidFill>
                <a:latin typeface="Agrandir"/>
                <a:ea typeface="Agrandir"/>
                <a:cs typeface="Agrandir"/>
                <a:sym typeface="Agrandir"/>
              </a:rPr>
              <a:t>Distribuidas. </a:t>
            </a:r>
          </a:p>
          <a:p>
            <a:pPr marL="0" lvl="1" indent="0" algn="l">
              <a:lnSpc>
                <a:spcPts val="6767"/>
              </a:lnSpc>
              <a:spcBef>
                <a:spcPct val="0"/>
              </a:spcBef>
            </a:pPr>
            <a:r>
              <a:rPr lang="en-US" sz="3599" u="none" strike="noStrike">
                <a:solidFill>
                  <a:srgbClr val="FFFFFF"/>
                </a:solidFill>
                <a:latin typeface="Agrandir"/>
                <a:ea typeface="Agrandir"/>
                <a:cs typeface="Agrandir"/>
                <a:sym typeface="Agrandir"/>
              </a:rPr>
              <a:t>Es cuando la base de datos se encuentra parcialmente en diferentes ordenadores, por ejemplo, en la nube.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1506200" y="1534056"/>
            <a:ext cx="6282665" cy="2603755"/>
          </a:xfrm>
          <a:custGeom>
            <a:avLst/>
            <a:gdLst/>
            <a:ahLst/>
            <a:cxnLst/>
            <a:rect l="l" t="t" r="r" b="b"/>
            <a:pathLst>
              <a:path w="5584668" h="2136417">
                <a:moveTo>
                  <a:pt x="0" y="0"/>
                </a:moveTo>
                <a:lnTo>
                  <a:pt x="5584668" y="0"/>
                </a:lnTo>
                <a:lnTo>
                  <a:pt x="5584668" y="2136417"/>
                </a:lnTo>
                <a:lnTo>
                  <a:pt x="0" y="2136417"/>
                </a:lnTo>
                <a:lnTo>
                  <a:pt x="0" y="0"/>
                </a:lnTo>
                <a:close/>
              </a:path>
            </a:pathLst>
          </a:custGeom>
          <a:blipFill>
            <a:blip r:embed="rId2"/>
            <a:stretch>
              <a:fillRect/>
            </a:stretch>
          </a:blipFill>
        </p:spPr>
        <p:txBody>
          <a:bodyPr/>
          <a:lstStyle/>
          <a:p>
            <a:endParaRPr lang="es-MX"/>
          </a:p>
        </p:txBody>
      </p:sp>
      <p:sp>
        <p:nvSpPr>
          <p:cNvPr id="3" name="Freeform 3"/>
          <p:cNvSpPr/>
          <p:nvPr/>
        </p:nvSpPr>
        <p:spPr>
          <a:xfrm>
            <a:off x="5867400" y="8752945"/>
            <a:ext cx="11921465" cy="1017632"/>
          </a:xfrm>
          <a:custGeom>
            <a:avLst/>
            <a:gdLst/>
            <a:ahLst/>
            <a:cxnLst/>
            <a:rect l="l" t="t" r="r" b="b"/>
            <a:pathLst>
              <a:path w="11117531" h="882819">
                <a:moveTo>
                  <a:pt x="0" y="0"/>
                </a:moveTo>
                <a:lnTo>
                  <a:pt x="11117532" y="0"/>
                </a:lnTo>
                <a:lnTo>
                  <a:pt x="11117532" y="882819"/>
                </a:lnTo>
                <a:lnTo>
                  <a:pt x="0" y="882819"/>
                </a:lnTo>
                <a:lnTo>
                  <a:pt x="0" y="0"/>
                </a:lnTo>
                <a:close/>
              </a:path>
            </a:pathLst>
          </a:custGeom>
          <a:blipFill>
            <a:blip r:embed="rId3"/>
            <a:stretch>
              <a:fillRect/>
            </a:stretch>
          </a:blipFill>
        </p:spPr>
        <p:txBody>
          <a:bodyPr/>
          <a:lstStyle/>
          <a:p>
            <a:endParaRPr lang="es-MX"/>
          </a:p>
        </p:txBody>
      </p:sp>
      <p:sp>
        <p:nvSpPr>
          <p:cNvPr id="4" name="TextBox 4"/>
          <p:cNvSpPr txBox="1"/>
          <p:nvPr/>
        </p:nvSpPr>
        <p:spPr>
          <a:xfrm>
            <a:off x="4749520" y="217805"/>
            <a:ext cx="8788961" cy="1536066"/>
          </a:xfrm>
          <a:prstGeom prst="rect">
            <a:avLst/>
          </a:prstGeom>
        </p:spPr>
        <p:txBody>
          <a:bodyPr lIns="0" tIns="0" rIns="0" bIns="0" rtlCol="0" anchor="t">
            <a:spAutoFit/>
          </a:bodyPr>
          <a:lstStyle/>
          <a:p>
            <a:pPr marL="0" lvl="0" indent="0" algn="ctr">
              <a:lnSpc>
                <a:spcPts val="6159"/>
              </a:lnSpc>
              <a:spcBef>
                <a:spcPct val="0"/>
              </a:spcBef>
            </a:pPr>
            <a:r>
              <a:rPr lang="en-US" sz="4399" b="1">
                <a:solidFill>
                  <a:srgbClr val="FFFFFF"/>
                </a:solidFill>
                <a:latin typeface="Open Sans Bold"/>
                <a:ea typeface="Open Sans Bold"/>
                <a:cs typeface="Open Sans Bold"/>
                <a:sym typeface="Open Sans Bold"/>
              </a:rPr>
              <a:t>E</a:t>
            </a:r>
            <a:r>
              <a:rPr lang="en-US" sz="4399" b="1" u="none" strike="noStrike">
                <a:solidFill>
                  <a:srgbClr val="FFFFFF"/>
                </a:solidFill>
                <a:latin typeface="Open Sans Bold"/>
                <a:ea typeface="Open Sans Bold"/>
                <a:cs typeface="Open Sans Bold"/>
                <a:sym typeface="Open Sans Bold"/>
              </a:rPr>
              <a:t>l lenguaje de consulta</a:t>
            </a:r>
          </a:p>
          <a:p>
            <a:pPr marL="0" lvl="0" indent="0" algn="ctr">
              <a:lnSpc>
                <a:spcPts val="6159"/>
              </a:lnSpc>
              <a:spcBef>
                <a:spcPct val="0"/>
              </a:spcBef>
            </a:pPr>
            <a:endParaRPr lang="en-US" sz="4399" b="1" u="none" strike="noStrike">
              <a:solidFill>
                <a:srgbClr val="FFFFFF"/>
              </a:solidFill>
              <a:latin typeface="Open Sans Bold"/>
              <a:ea typeface="Open Sans Bold"/>
              <a:cs typeface="Open Sans Bold"/>
              <a:sym typeface="Open Sans Bold"/>
            </a:endParaRPr>
          </a:p>
        </p:txBody>
      </p:sp>
      <p:sp>
        <p:nvSpPr>
          <p:cNvPr id="5" name="TextBox 5"/>
          <p:cNvSpPr txBox="1"/>
          <p:nvPr/>
        </p:nvSpPr>
        <p:spPr>
          <a:xfrm>
            <a:off x="312157" y="1102360"/>
            <a:ext cx="11045952" cy="2603755"/>
          </a:xfrm>
          <a:prstGeom prst="rect">
            <a:avLst/>
          </a:prstGeom>
        </p:spPr>
        <p:txBody>
          <a:bodyPr lIns="0" tIns="0" rIns="0" bIns="0" rtlCol="0" anchor="t">
            <a:spAutoFit/>
          </a:bodyPr>
          <a:lstStyle/>
          <a:p>
            <a:pPr marL="0" lvl="1" indent="0" algn="l">
              <a:lnSpc>
                <a:spcPts val="6767"/>
              </a:lnSpc>
              <a:spcBef>
                <a:spcPct val="0"/>
              </a:spcBef>
            </a:pPr>
            <a:r>
              <a:rPr lang="en-US" sz="3599" u="none" strike="noStrike" dirty="0">
                <a:solidFill>
                  <a:srgbClr val="FFFFFF"/>
                </a:solidFill>
                <a:latin typeface="Agrandir"/>
                <a:ea typeface="Agrandir"/>
                <a:cs typeface="Agrandir"/>
                <a:sym typeface="Agrandir"/>
              </a:rPr>
              <a:t>SQL (</a:t>
            </a:r>
            <a:r>
              <a:rPr lang="en-US" sz="3599" u="none" strike="noStrike" dirty="0" err="1">
                <a:solidFill>
                  <a:srgbClr val="FFFFFF"/>
                </a:solidFill>
                <a:latin typeface="Agrandir"/>
                <a:ea typeface="Agrandir"/>
                <a:cs typeface="Agrandir"/>
                <a:sym typeface="Agrandir"/>
              </a:rPr>
              <a:t>relacional</a:t>
            </a:r>
            <a:r>
              <a:rPr lang="en-US" sz="3599" u="none" strike="noStrike" dirty="0">
                <a:solidFill>
                  <a:srgbClr val="FFFFFF"/>
                </a:solidFill>
                <a:latin typeface="Agrandir"/>
                <a:ea typeface="Agrandir"/>
                <a:cs typeface="Agrandir"/>
                <a:sym typeface="Agrandir"/>
              </a:rPr>
              <a:t>)</a:t>
            </a:r>
          </a:p>
          <a:p>
            <a:pPr marL="0" lvl="1" indent="0" algn="l">
              <a:lnSpc>
                <a:spcPts val="6767"/>
              </a:lnSpc>
              <a:spcBef>
                <a:spcPct val="0"/>
              </a:spcBef>
            </a:pPr>
            <a:r>
              <a:rPr lang="en-US" sz="3599" u="none" strike="noStrike" dirty="0">
                <a:solidFill>
                  <a:srgbClr val="FFFFFF"/>
                </a:solidFill>
                <a:latin typeface="Agrandir"/>
                <a:ea typeface="Agrandir"/>
                <a:cs typeface="Agrandir"/>
                <a:sym typeface="Agrandir"/>
              </a:rPr>
              <a:t>Es </a:t>
            </a:r>
            <a:r>
              <a:rPr lang="en-US" sz="3599" u="none" strike="noStrike" dirty="0" err="1">
                <a:solidFill>
                  <a:srgbClr val="FFFFFF"/>
                </a:solidFill>
                <a:latin typeface="Agrandir"/>
                <a:ea typeface="Agrandir"/>
                <a:cs typeface="Agrandir"/>
                <a:sym typeface="Agrandir"/>
              </a:rPr>
              <a:t>el</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lenguaje</a:t>
            </a:r>
            <a:r>
              <a:rPr lang="en-US" sz="3599" u="none" strike="noStrike" dirty="0">
                <a:solidFill>
                  <a:srgbClr val="FFFFFF"/>
                </a:solidFill>
                <a:latin typeface="Agrandir"/>
                <a:ea typeface="Agrandir"/>
                <a:cs typeface="Agrandir"/>
                <a:sym typeface="Agrandir"/>
              </a:rPr>
              <a:t> para </a:t>
            </a:r>
            <a:r>
              <a:rPr lang="en-US" sz="3599" u="none" strike="noStrike" dirty="0" err="1">
                <a:solidFill>
                  <a:srgbClr val="FFFFFF"/>
                </a:solidFill>
                <a:latin typeface="Agrandir"/>
                <a:ea typeface="Agrandir"/>
                <a:cs typeface="Agrandir"/>
                <a:sym typeface="Agrandir"/>
              </a:rPr>
              <a:t>crear</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consultas</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estructuradas</a:t>
            </a:r>
            <a:r>
              <a:rPr lang="en-US" sz="3599" u="none" strike="noStrike" dirty="0">
                <a:solidFill>
                  <a:srgbClr val="FFFFFF"/>
                </a:solidFill>
                <a:latin typeface="Agrandir"/>
                <a:ea typeface="Agrandir"/>
                <a:cs typeface="Agrandir"/>
                <a:sym typeface="Agrandir"/>
              </a:rPr>
              <a:t> a las bases de </a:t>
            </a:r>
            <a:r>
              <a:rPr lang="en-US" sz="3599" u="none" strike="noStrike" dirty="0" err="1">
                <a:solidFill>
                  <a:srgbClr val="FFFFFF"/>
                </a:solidFill>
                <a:latin typeface="Agrandir"/>
                <a:ea typeface="Agrandir"/>
                <a:cs typeface="Agrandir"/>
                <a:sym typeface="Agrandir"/>
              </a:rPr>
              <a:t>datos</a:t>
            </a:r>
            <a:r>
              <a:rPr lang="en-US" sz="3599" u="none" strike="noStrike" dirty="0">
                <a:solidFill>
                  <a:srgbClr val="FFFFFF"/>
                </a:solidFill>
                <a:latin typeface="Agrandir"/>
                <a:ea typeface="Agrandir"/>
                <a:cs typeface="Agrandir"/>
                <a:sym typeface="Agrandir"/>
              </a:rPr>
              <a:t>. </a:t>
            </a:r>
          </a:p>
        </p:txBody>
      </p:sp>
      <p:sp>
        <p:nvSpPr>
          <p:cNvPr id="6" name="TextBox 6"/>
          <p:cNvSpPr txBox="1"/>
          <p:nvPr/>
        </p:nvSpPr>
        <p:spPr>
          <a:xfrm>
            <a:off x="312157" y="4086256"/>
            <a:ext cx="10840212" cy="5175505"/>
          </a:xfrm>
          <a:prstGeom prst="rect">
            <a:avLst/>
          </a:prstGeom>
        </p:spPr>
        <p:txBody>
          <a:bodyPr lIns="0" tIns="0" rIns="0" bIns="0" rtlCol="0" anchor="t">
            <a:spAutoFit/>
          </a:bodyPr>
          <a:lstStyle/>
          <a:p>
            <a:pPr marL="0" lvl="1" indent="0" algn="l">
              <a:lnSpc>
                <a:spcPts val="6767"/>
              </a:lnSpc>
              <a:spcBef>
                <a:spcPct val="0"/>
              </a:spcBef>
            </a:pPr>
            <a:r>
              <a:rPr lang="en-US" sz="3599" u="none" strike="noStrike" dirty="0">
                <a:solidFill>
                  <a:srgbClr val="FFFFFF"/>
                </a:solidFill>
                <a:latin typeface="Agrandir"/>
                <a:ea typeface="Agrandir"/>
                <a:cs typeface="Agrandir"/>
                <a:sym typeface="Agrandir"/>
              </a:rPr>
              <a:t>NoSQL (no </a:t>
            </a:r>
            <a:r>
              <a:rPr lang="en-US" sz="3599" u="none" strike="noStrike" dirty="0" err="1">
                <a:solidFill>
                  <a:srgbClr val="FFFFFF"/>
                </a:solidFill>
                <a:latin typeface="Agrandir"/>
                <a:ea typeface="Agrandir"/>
                <a:cs typeface="Agrandir"/>
                <a:sym typeface="Agrandir"/>
              </a:rPr>
              <a:t>relacional</a:t>
            </a:r>
            <a:r>
              <a:rPr lang="en-US" sz="3599" u="none" strike="noStrike" dirty="0">
                <a:solidFill>
                  <a:srgbClr val="FFFFFF"/>
                </a:solidFill>
                <a:latin typeface="Agrandir"/>
                <a:ea typeface="Agrandir"/>
                <a:cs typeface="Agrandir"/>
                <a:sym typeface="Agrandir"/>
              </a:rPr>
              <a:t>)</a:t>
            </a:r>
          </a:p>
          <a:p>
            <a:pPr marL="0" lvl="1" indent="0" algn="l">
              <a:lnSpc>
                <a:spcPts val="6767"/>
              </a:lnSpc>
              <a:spcBef>
                <a:spcPct val="0"/>
              </a:spcBef>
            </a:pPr>
            <a:r>
              <a:rPr lang="en-US" sz="3599" u="none" strike="noStrike" dirty="0">
                <a:solidFill>
                  <a:srgbClr val="FFFFFF"/>
                </a:solidFill>
                <a:latin typeface="Agrandir"/>
                <a:ea typeface="Agrandir"/>
                <a:cs typeface="Agrandir"/>
                <a:sym typeface="Agrandir"/>
              </a:rPr>
              <a:t>Es un </a:t>
            </a:r>
            <a:r>
              <a:rPr lang="en-US" sz="3599" u="none" strike="noStrike" dirty="0" err="1">
                <a:solidFill>
                  <a:srgbClr val="FFFFFF"/>
                </a:solidFill>
                <a:latin typeface="Agrandir"/>
                <a:ea typeface="Agrandir"/>
                <a:cs typeface="Agrandir"/>
                <a:sym typeface="Agrandir"/>
              </a:rPr>
              <a:t>lenguaje</a:t>
            </a:r>
            <a:r>
              <a:rPr lang="en-US" sz="3599" u="none" strike="noStrike" dirty="0">
                <a:solidFill>
                  <a:srgbClr val="FFFFFF"/>
                </a:solidFill>
                <a:latin typeface="Agrandir"/>
                <a:ea typeface="Agrandir"/>
                <a:cs typeface="Agrandir"/>
                <a:sym typeface="Agrandir"/>
              </a:rPr>
              <a:t> para </a:t>
            </a:r>
            <a:r>
              <a:rPr lang="en-US" sz="3599" u="none" strike="noStrike" dirty="0" err="1">
                <a:solidFill>
                  <a:srgbClr val="FFFFFF"/>
                </a:solidFill>
                <a:latin typeface="Agrandir"/>
                <a:ea typeface="Agrandir"/>
                <a:cs typeface="Agrandir"/>
                <a:sym typeface="Agrandir"/>
              </a:rPr>
              <a:t>consultas</a:t>
            </a:r>
            <a:r>
              <a:rPr lang="en-US" sz="3599" u="none" strike="noStrike" dirty="0">
                <a:solidFill>
                  <a:srgbClr val="FFFFFF"/>
                </a:solidFill>
                <a:latin typeface="Agrandir"/>
                <a:ea typeface="Agrandir"/>
                <a:cs typeface="Agrandir"/>
                <a:sym typeface="Agrandir"/>
              </a:rPr>
              <a:t> que se </a:t>
            </a:r>
            <a:r>
              <a:rPr lang="en-US" sz="3599" u="none" strike="noStrike" dirty="0" err="1">
                <a:solidFill>
                  <a:srgbClr val="FFFFFF"/>
                </a:solidFill>
                <a:latin typeface="Agrandir"/>
                <a:ea typeface="Agrandir"/>
                <a:cs typeface="Agrandir"/>
                <a:sym typeface="Agrandir"/>
              </a:rPr>
              <a:t>basa</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en</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otro</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lenguaje</a:t>
            </a:r>
            <a:r>
              <a:rPr lang="en-US" sz="3599" u="none" strike="noStrike" dirty="0">
                <a:solidFill>
                  <a:srgbClr val="FFFFFF"/>
                </a:solidFill>
                <a:latin typeface="Agrandir"/>
                <a:ea typeface="Agrandir"/>
                <a:cs typeface="Agrandir"/>
                <a:sym typeface="Agrandir"/>
              </a:rPr>
              <a:t> de </a:t>
            </a:r>
            <a:r>
              <a:rPr lang="en-US" sz="3599" u="none" strike="noStrike" dirty="0" err="1">
                <a:solidFill>
                  <a:srgbClr val="FFFFFF"/>
                </a:solidFill>
                <a:latin typeface="Agrandir"/>
                <a:ea typeface="Agrandir"/>
                <a:cs typeface="Agrandir"/>
                <a:sym typeface="Agrandir"/>
              </a:rPr>
              <a:t>programación</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como</a:t>
            </a:r>
            <a:r>
              <a:rPr lang="en-US" sz="3599" u="none" strike="noStrike" dirty="0">
                <a:solidFill>
                  <a:srgbClr val="FFFFFF"/>
                </a:solidFill>
                <a:latin typeface="Agrandir"/>
                <a:ea typeface="Agrandir"/>
                <a:cs typeface="Agrandir"/>
                <a:sym typeface="Agrandir"/>
              </a:rPr>
              <a:t> Python o JavaScript. Las SGBD con NoSQL se </a:t>
            </a:r>
            <a:r>
              <a:rPr lang="en-US" sz="3599" u="none" strike="noStrike" dirty="0" err="1">
                <a:solidFill>
                  <a:srgbClr val="FFFFFF"/>
                </a:solidFill>
                <a:latin typeface="Agrandir"/>
                <a:ea typeface="Agrandir"/>
                <a:cs typeface="Agrandir"/>
                <a:sym typeface="Agrandir"/>
              </a:rPr>
              <a:t>suelen</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utilizar</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cuando</a:t>
            </a:r>
            <a:r>
              <a:rPr lang="en-US" sz="3599" u="none" strike="noStrike" dirty="0">
                <a:solidFill>
                  <a:srgbClr val="FFFFFF"/>
                </a:solidFill>
                <a:latin typeface="Agrandir"/>
                <a:ea typeface="Agrandir"/>
                <a:cs typeface="Agrandir"/>
                <a:sym typeface="Agrandir"/>
              </a:rPr>
              <a:t> se </a:t>
            </a:r>
            <a:r>
              <a:rPr lang="en-US" sz="3599" u="none" strike="noStrike" dirty="0" err="1">
                <a:solidFill>
                  <a:srgbClr val="FFFFFF"/>
                </a:solidFill>
                <a:latin typeface="Agrandir"/>
                <a:ea typeface="Agrandir"/>
                <a:cs typeface="Agrandir"/>
                <a:sym typeface="Agrandir"/>
              </a:rPr>
              <a:t>trabaja</a:t>
            </a:r>
            <a:r>
              <a:rPr lang="en-US" sz="3599" u="none" strike="noStrike" dirty="0">
                <a:solidFill>
                  <a:srgbClr val="FFFFFF"/>
                </a:solidFill>
                <a:latin typeface="Agrandir"/>
                <a:ea typeface="Agrandir"/>
                <a:cs typeface="Agrandir"/>
                <a:sym typeface="Agrandir"/>
              </a:rPr>
              <a:t> con </a:t>
            </a:r>
            <a:r>
              <a:rPr lang="en-US" sz="3599" u="none" strike="noStrike" dirty="0" err="1">
                <a:solidFill>
                  <a:srgbClr val="FFFFFF"/>
                </a:solidFill>
                <a:latin typeface="Agrandir"/>
                <a:ea typeface="Agrandir"/>
                <a:cs typeface="Agrandir"/>
                <a:sym typeface="Agrandir"/>
              </a:rPr>
              <a:t>grandes</a:t>
            </a:r>
            <a:r>
              <a:rPr lang="en-US" sz="3599" u="none" strike="noStrike" dirty="0">
                <a:solidFill>
                  <a:srgbClr val="FFFFFF"/>
                </a:solidFill>
                <a:latin typeface="Agrandir"/>
                <a:ea typeface="Agrandir"/>
                <a:cs typeface="Agrandir"/>
                <a:sym typeface="Agrandir"/>
              </a:rPr>
              <a:t> </a:t>
            </a:r>
            <a:r>
              <a:rPr lang="en-US" sz="3599" u="none" strike="noStrike" dirty="0" err="1">
                <a:solidFill>
                  <a:srgbClr val="FFFFFF"/>
                </a:solidFill>
                <a:latin typeface="Agrandir"/>
                <a:ea typeface="Agrandir"/>
                <a:cs typeface="Agrandir"/>
                <a:sym typeface="Agrandir"/>
              </a:rPr>
              <a:t>volúmenes</a:t>
            </a:r>
            <a:r>
              <a:rPr lang="en-US" sz="3599" u="none" strike="noStrike" dirty="0">
                <a:solidFill>
                  <a:srgbClr val="FFFFFF"/>
                </a:solidFill>
                <a:latin typeface="Agrandir"/>
                <a:ea typeface="Agrandir"/>
                <a:cs typeface="Agrandir"/>
                <a:sym typeface="Agrandir"/>
              </a:rPr>
              <a:t> de </a:t>
            </a:r>
            <a:r>
              <a:rPr lang="en-US" sz="3599" u="none" strike="noStrike" dirty="0" err="1">
                <a:solidFill>
                  <a:srgbClr val="FFFFFF"/>
                </a:solidFill>
                <a:latin typeface="Agrandir"/>
                <a:ea typeface="Agrandir"/>
                <a:cs typeface="Agrandir"/>
                <a:sym typeface="Agrandir"/>
              </a:rPr>
              <a:t>datos</a:t>
            </a:r>
            <a:r>
              <a:rPr lang="en-US" sz="3599" u="none" strike="noStrike" dirty="0">
                <a:solidFill>
                  <a:srgbClr val="FFFFFF"/>
                </a:solidFill>
                <a:latin typeface="Agrandir"/>
                <a:ea typeface="Agrandir"/>
                <a:cs typeface="Agrandir"/>
                <a:sym typeface="Agrandir"/>
              </a:rPr>
              <a: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836676" y="946404"/>
            <a:ext cx="16376904" cy="8437700"/>
          </a:xfrm>
          <a:custGeom>
            <a:avLst/>
            <a:gdLst/>
            <a:ahLst/>
            <a:cxnLst/>
            <a:rect l="l" t="t" r="r" b="b"/>
            <a:pathLst>
              <a:path w="16376904" h="8437700">
                <a:moveTo>
                  <a:pt x="0" y="0"/>
                </a:moveTo>
                <a:lnTo>
                  <a:pt x="16376904" y="0"/>
                </a:lnTo>
                <a:lnTo>
                  <a:pt x="16376904" y="8437700"/>
                </a:lnTo>
                <a:lnTo>
                  <a:pt x="0" y="8437700"/>
                </a:lnTo>
                <a:lnTo>
                  <a:pt x="0" y="0"/>
                </a:lnTo>
                <a:close/>
              </a:path>
            </a:pathLst>
          </a:custGeom>
          <a:blipFill>
            <a:blip r:embed="rId2"/>
            <a:stretch>
              <a:fillRect l="-1191" t="-515" r="-2643"/>
            </a:stretch>
          </a:blipFill>
        </p:spPr>
        <p:txBody>
          <a:bodyPr/>
          <a:lstStyle/>
          <a:p>
            <a:endParaRPr lang="es-MX"/>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481471" y="4388484"/>
            <a:ext cx="17325057" cy="1536066"/>
          </a:xfrm>
          <a:prstGeom prst="rect">
            <a:avLst/>
          </a:prstGeom>
        </p:spPr>
        <p:txBody>
          <a:bodyPr lIns="0" tIns="0" rIns="0" bIns="0" rtlCol="0" anchor="t">
            <a:spAutoFit/>
          </a:bodyPr>
          <a:lstStyle/>
          <a:p>
            <a:pPr algn="ctr">
              <a:lnSpc>
                <a:spcPts val="6159"/>
              </a:lnSpc>
              <a:spcBef>
                <a:spcPct val="0"/>
              </a:spcBef>
            </a:pPr>
            <a:r>
              <a:rPr lang="en-US" sz="4399" b="1">
                <a:solidFill>
                  <a:srgbClr val="FFFFFF"/>
                </a:solidFill>
                <a:latin typeface="Open Sans Bold"/>
                <a:ea typeface="Open Sans Bold"/>
                <a:cs typeface="Open Sans Bold"/>
                <a:sym typeface="Open Sans Bold"/>
              </a:rPr>
              <a:t>Modelos de datos: Racional, jerárquico,de red y orientada a objetos.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065526" y="5917471"/>
            <a:ext cx="10689426" cy="4102067"/>
          </a:xfrm>
          <a:custGeom>
            <a:avLst/>
            <a:gdLst/>
            <a:ahLst/>
            <a:cxnLst/>
            <a:rect l="l" t="t" r="r" b="b"/>
            <a:pathLst>
              <a:path w="10689426" h="4102067">
                <a:moveTo>
                  <a:pt x="0" y="0"/>
                </a:moveTo>
                <a:lnTo>
                  <a:pt x="10689426" y="0"/>
                </a:lnTo>
                <a:lnTo>
                  <a:pt x="10689426" y="4102067"/>
                </a:lnTo>
                <a:lnTo>
                  <a:pt x="0" y="4102067"/>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432054" y="704850"/>
            <a:ext cx="17423892" cy="4993640"/>
          </a:xfrm>
          <a:prstGeom prst="rect">
            <a:avLst/>
          </a:prstGeom>
        </p:spPr>
        <p:txBody>
          <a:bodyPr lIns="0" tIns="0" rIns="0" bIns="0" rtlCol="0" anchor="t">
            <a:spAutoFit/>
          </a:bodyPr>
          <a:lstStyle/>
          <a:p>
            <a:pPr marL="0" lvl="1" indent="0" algn="l">
              <a:lnSpc>
                <a:spcPts val="6579"/>
              </a:lnSpc>
              <a:spcBef>
                <a:spcPct val="0"/>
              </a:spcBef>
            </a:pPr>
            <a:r>
              <a:rPr lang="en-US" sz="3499" u="none" strike="noStrike">
                <a:solidFill>
                  <a:srgbClr val="FFFFFF"/>
                </a:solidFill>
                <a:latin typeface="Agrandir"/>
                <a:ea typeface="Agrandir"/>
                <a:cs typeface="Agrandir"/>
                <a:sym typeface="Agrandir"/>
              </a:rPr>
              <a:t>Tablas (Relaciones).</a:t>
            </a:r>
          </a:p>
          <a:p>
            <a:pPr marL="0" lvl="1" indent="0" algn="l">
              <a:lnSpc>
                <a:spcPts val="6579"/>
              </a:lnSpc>
              <a:spcBef>
                <a:spcPct val="0"/>
              </a:spcBef>
            </a:pPr>
            <a:r>
              <a:rPr lang="en-US" sz="3499" u="none" strike="noStrike">
                <a:solidFill>
                  <a:srgbClr val="FFFFFF"/>
                </a:solidFill>
                <a:latin typeface="Agrandir"/>
                <a:ea typeface="Agrandir"/>
                <a:cs typeface="Agrandir"/>
                <a:sym typeface="Agrandir"/>
              </a:rPr>
              <a:t>Llaves Primarias y Foráneas.</a:t>
            </a:r>
          </a:p>
          <a:p>
            <a:pPr marL="0" lvl="1" indent="0" algn="l">
              <a:lnSpc>
                <a:spcPts val="6579"/>
              </a:lnSpc>
              <a:spcBef>
                <a:spcPct val="0"/>
              </a:spcBef>
            </a:pPr>
            <a:r>
              <a:rPr lang="en-US" sz="3499" u="none" strike="noStrike">
                <a:solidFill>
                  <a:srgbClr val="FFFFFF"/>
                </a:solidFill>
                <a:latin typeface="Agrandir"/>
                <a:ea typeface="Agrandir"/>
                <a:cs typeface="Agrandir"/>
                <a:sym typeface="Agrandir"/>
              </a:rPr>
              <a:t>Integridad de Datos: El modelo relacional asegura la integridad de los datos a través de reglas como restricciones de unicidad, no nulidad y referencialidad</a:t>
            </a:r>
          </a:p>
          <a:p>
            <a:pPr marL="0" lvl="1" indent="0" algn="l">
              <a:lnSpc>
                <a:spcPts val="6579"/>
              </a:lnSpc>
              <a:spcBef>
                <a:spcPct val="0"/>
              </a:spcBef>
            </a:pPr>
            <a:r>
              <a:rPr lang="en-US" sz="3499" u="none" strike="noStrike">
                <a:solidFill>
                  <a:srgbClr val="FFFFFF"/>
                </a:solidFill>
                <a:latin typeface="Agrandir"/>
                <a:ea typeface="Agrandir"/>
                <a:cs typeface="Agrandir"/>
                <a:sym typeface="Agrandir"/>
              </a:rPr>
              <a:t>El lenguaje utilizado para manipular los datos es el SQL (Structured Query Language), que permite realizar consultas complejas.</a:t>
            </a:r>
          </a:p>
        </p:txBody>
      </p:sp>
      <p:sp>
        <p:nvSpPr>
          <p:cNvPr id="4" name="TextBox 4"/>
          <p:cNvSpPr txBox="1"/>
          <p:nvPr/>
        </p:nvSpPr>
        <p:spPr>
          <a:xfrm>
            <a:off x="6231990" y="54609"/>
            <a:ext cx="5188511" cy="755016"/>
          </a:xfrm>
          <a:prstGeom prst="rect">
            <a:avLst/>
          </a:prstGeom>
        </p:spPr>
        <p:txBody>
          <a:bodyPr lIns="0" tIns="0" rIns="0" bIns="0" rtlCol="0" anchor="t">
            <a:spAutoFit/>
          </a:bodyPr>
          <a:lstStyle/>
          <a:p>
            <a:pPr marL="0" lvl="0" indent="0" algn="ctr">
              <a:lnSpc>
                <a:spcPts val="6159"/>
              </a:lnSpc>
              <a:spcBef>
                <a:spcPct val="0"/>
              </a:spcBef>
            </a:pPr>
            <a:r>
              <a:rPr lang="en-US" sz="4399" b="1" u="none" strike="noStrike">
                <a:solidFill>
                  <a:srgbClr val="FFFFFF"/>
                </a:solidFill>
                <a:latin typeface="Open Sans Bold"/>
                <a:ea typeface="Open Sans Bold"/>
                <a:cs typeface="Open Sans Bold"/>
                <a:sym typeface="Open Sans Bold"/>
              </a:rPr>
              <a:t>Modelo Racional</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659985" y="2304288"/>
            <a:ext cx="10599315" cy="6577710"/>
          </a:xfrm>
          <a:custGeom>
            <a:avLst/>
            <a:gdLst/>
            <a:ahLst/>
            <a:cxnLst/>
            <a:rect l="l" t="t" r="r" b="b"/>
            <a:pathLst>
              <a:path w="10599315" h="6577710">
                <a:moveTo>
                  <a:pt x="0" y="0"/>
                </a:moveTo>
                <a:lnTo>
                  <a:pt x="10599315" y="0"/>
                </a:lnTo>
                <a:lnTo>
                  <a:pt x="10599315" y="6577710"/>
                </a:lnTo>
                <a:lnTo>
                  <a:pt x="0" y="6577710"/>
                </a:lnTo>
                <a:lnTo>
                  <a:pt x="0" y="0"/>
                </a:lnTo>
                <a:close/>
              </a:path>
            </a:pathLst>
          </a:custGeom>
          <a:blipFill>
            <a:blip r:embed="rId2"/>
            <a:stretch>
              <a:fillRect l="-223" t="-10030" r="-11525" b="-25165"/>
            </a:stretch>
          </a:blipFill>
        </p:spPr>
        <p:txBody>
          <a:bodyPr/>
          <a:lstStyle/>
          <a:p>
            <a:endParaRPr lang="es-MX"/>
          </a:p>
        </p:txBody>
      </p:sp>
      <p:sp>
        <p:nvSpPr>
          <p:cNvPr id="3" name="TextBox 3"/>
          <p:cNvSpPr txBox="1"/>
          <p:nvPr/>
        </p:nvSpPr>
        <p:spPr>
          <a:xfrm>
            <a:off x="183234" y="3375691"/>
            <a:ext cx="10216831" cy="2745423"/>
          </a:xfrm>
          <a:prstGeom prst="rect">
            <a:avLst/>
          </a:prstGeom>
        </p:spPr>
        <p:txBody>
          <a:bodyPr lIns="0" tIns="0" rIns="0" bIns="0" rtlCol="0" anchor="t">
            <a:spAutoFit/>
          </a:bodyPr>
          <a:lstStyle/>
          <a:p>
            <a:pPr marL="755649" lvl="1" indent="-377824" algn="l">
              <a:lnSpc>
                <a:spcPts val="8084"/>
              </a:lnSpc>
              <a:buFont typeface="Arial"/>
              <a:buChar char="•"/>
            </a:pPr>
            <a:r>
              <a:rPr lang="en-US" sz="3499" u="none" strike="noStrike">
                <a:solidFill>
                  <a:srgbClr val="FFFFFF"/>
                </a:solidFill>
                <a:latin typeface="Agrandir"/>
                <a:ea typeface="Agrandir"/>
                <a:cs typeface="Agrandir"/>
                <a:sym typeface="Agrandir"/>
              </a:rPr>
              <a:t>Estructura de Árbol</a:t>
            </a:r>
          </a:p>
          <a:p>
            <a:pPr marL="755649" lvl="1" indent="-377824" algn="l">
              <a:lnSpc>
                <a:spcPts val="6579"/>
              </a:lnSpc>
              <a:buFont typeface="Arial"/>
              <a:buChar char="•"/>
            </a:pPr>
            <a:r>
              <a:rPr lang="en-US" sz="3499" u="none" strike="noStrike">
                <a:solidFill>
                  <a:srgbClr val="FFFFFF"/>
                </a:solidFill>
                <a:latin typeface="Agrandir"/>
                <a:ea typeface="Agrandir"/>
                <a:cs typeface="Agrandir"/>
                <a:sym typeface="Agrandir"/>
              </a:rPr>
              <a:t>Relaciones Uno a Muchos.</a:t>
            </a:r>
          </a:p>
          <a:p>
            <a:pPr marL="755649" lvl="1" indent="-377824" algn="l">
              <a:lnSpc>
                <a:spcPts val="6579"/>
              </a:lnSpc>
              <a:buFont typeface="Arial"/>
              <a:buChar char="•"/>
            </a:pPr>
            <a:r>
              <a:rPr lang="en-US" sz="3499" u="none" strike="noStrike">
                <a:solidFill>
                  <a:srgbClr val="FFFFFF"/>
                </a:solidFill>
                <a:latin typeface="Agrandir"/>
                <a:ea typeface="Agrandir"/>
                <a:cs typeface="Agrandir"/>
                <a:sym typeface="Agrandir"/>
              </a:rPr>
              <a:t>Acceso Secuencial.</a:t>
            </a:r>
          </a:p>
        </p:txBody>
      </p:sp>
      <p:sp>
        <p:nvSpPr>
          <p:cNvPr id="4" name="TextBox 4"/>
          <p:cNvSpPr txBox="1"/>
          <p:nvPr/>
        </p:nvSpPr>
        <p:spPr>
          <a:xfrm>
            <a:off x="8763000" y="646299"/>
            <a:ext cx="5744009" cy="755016"/>
          </a:xfrm>
          <a:prstGeom prst="rect">
            <a:avLst/>
          </a:prstGeom>
        </p:spPr>
        <p:txBody>
          <a:bodyPr lIns="0" tIns="0" rIns="0" bIns="0" rtlCol="0" anchor="t">
            <a:spAutoFit/>
          </a:bodyPr>
          <a:lstStyle/>
          <a:p>
            <a:pPr marL="0" lvl="0" indent="0" algn="ctr">
              <a:lnSpc>
                <a:spcPts val="6159"/>
              </a:lnSpc>
              <a:spcBef>
                <a:spcPct val="0"/>
              </a:spcBef>
            </a:pPr>
            <a:r>
              <a:rPr lang="en-US" sz="4399" b="1" u="none" strike="noStrike" dirty="0" err="1">
                <a:solidFill>
                  <a:srgbClr val="FFFFFF"/>
                </a:solidFill>
                <a:latin typeface="Open Sans Bold"/>
                <a:ea typeface="Open Sans Bold"/>
                <a:cs typeface="Open Sans Bold"/>
                <a:sym typeface="Open Sans Bold"/>
              </a:rPr>
              <a:t>Modelo</a:t>
            </a:r>
            <a:r>
              <a:rPr lang="en-US" sz="4399" b="1" u="none" strike="noStrike" dirty="0">
                <a:solidFill>
                  <a:srgbClr val="FFFFFF"/>
                </a:solidFill>
                <a:latin typeface="Open Sans Bold"/>
                <a:ea typeface="Open Sans Bold"/>
                <a:cs typeface="Open Sans Bold"/>
                <a:sym typeface="Open Sans Bold"/>
              </a:rPr>
              <a:t> </a:t>
            </a:r>
            <a:r>
              <a:rPr lang="en-US" sz="4399" b="1" u="none" strike="noStrike" dirty="0" err="1">
                <a:solidFill>
                  <a:srgbClr val="FFFFFF"/>
                </a:solidFill>
                <a:latin typeface="Open Sans Bold"/>
                <a:ea typeface="Open Sans Bold"/>
                <a:cs typeface="Open Sans Bold"/>
                <a:sym typeface="Open Sans Bold"/>
              </a:rPr>
              <a:t>jerárquico</a:t>
            </a:r>
            <a:endParaRPr lang="en-US" sz="4399" b="1" u="none" strike="noStrike" dirty="0">
              <a:solidFill>
                <a:srgbClr val="FFFFFF"/>
              </a:solidFill>
              <a:latin typeface="Open Sans Bold"/>
              <a:ea typeface="Open Sans Bold"/>
              <a:cs typeface="Open Sans Bold"/>
              <a:sym typeface="Open Sans Bo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7428550" y="2530603"/>
            <a:ext cx="10088399" cy="5604666"/>
          </a:xfrm>
          <a:custGeom>
            <a:avLst/>
            <a:gdLst/>
            <a:ahLst/>
            <a:cxnLst/>
            <a:rect l="l" t="t" r="r" b="b"/>
            <a:pathLst>
              <a:path w="10088399" h="5604666">
                <a:moveTo>
                  <a:pt x="0" y="0"/>
                </a:moveTo>
                <a:lnTo>
                  <a:pt x="10088398" y="0"/>
                </a:lnTo>
                <a:lnTo>
                  <a:pt x="10088398" y="5604666"/>
                </a:lnTo>
                <a:lnTo>
                  <a:pt x="0" y="5604666"/>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9765337" y="942975"/>
            <a:ext cx="5744009" cy="755016"/>
          </a:xfrm>
          <a:prstGeom prst="rect">
            <a:avLst/>
          </a:prstGeom>
        </p:spPr>
        <p:txBody>
          <a:bodyPr lIns="0" tIns="0" rIns="0" bIns="0" rtlCol="0" anchor="t">
            <a:spAutoFit/>
          </a:bodyPr>
          <a:lstStyle/>
          <a:p>
            <a:pPr marL="0" lvl="0" indent="0" algn="ctr">
              <a:lnSpc>
                <a:spcPts val="6159"/>
              </a:lnSpc>
              <a:spcBef>
                <a:spcPct val="0"/>
              </a:spcBef>
            </a:pPr>
            <a:r>
              <a:rPr lang="en-US" sz="4399" b="1" u="none" strike="noStrike">
                <a:solidFill>
                  <a:srgbClr val="FFFFFF"/>
                </a:solidFill>
                <a:latin typeface="Open Sans Bold"/>
                <a:ea typeface="Open Sans Bold"/>
                <a:cs typeface="Open Sans Bold"/>
                <a:sym typeface="Open Sans Bold"/>
              </a:rPr>
              <a:t>Modelo de red</a:t>
            </a:r>
          </a:p>
        </p:txBody>
      </p:sp>
      <p:sp>
        <p:nvSpPr>
          <p:cNvPr id="4" name="TextBox 4"/>
          <p:cNvSpPr txBox="1"/>
          <p:nvPr/>
        </p:nvSpPr>
        <p:spPr>
          <a:xfrm>
            <a:off x="0" y="4092956"/>
            <a:ext cx="10819638" cy="2507615"/>
          </a:xfrm>
          <a:prstGeom prst="rect">
            <a:avLst/>
          </a:prstGeom>
        </p:spPr>
        <p:txBody>
          <a:bodyPr lIns="0" tIns="0" rIns="0" bIns="0" rtlCol="0" anchor="t">
            <a:spAutoFit/>
          </a:bodyPr>
          <a:lstStyle/>
          <a:p>
            <a:pPr marL="755649" lvl="1" indent="-377824" algn="l">
              <a:lnSpc>
                <a:spcPts val="6579"/>
              </a:lnSpc>
              <a:buFont typeface="Arial"/>
              <a:buChar char="•"/>
            </a:pPr>
            <a:r>
              <a:rPr lang="en-US" sz="3499" u="none" strike="noStrike">
                <a:solidFill>
                  <a:srgbClr val="FFFFFF"/>
                </a:solidFill>
                <a:latin typeface="Agrandir"/>
                <a:ea typeface="Agrandir"/>
                <a:cs typeface="Agrandir"/>
                <a:sym typeface="Agrandir"/>
              </a:rPr>
              <a:t>Grafos</a:t>
            </a:r>
          </a:p>
          <a:p>
            <a:pPr marL="755649" lvl="1" indent="-377824" algn="l">
              <a:lnSpc>
                <a:spcPts val="6579"/>
              </a:lnSpc>
              <a:buFont typeface="Arial"/>
              <a:buChar char="•"/>
            </a:pPr>
            <a:r>
              <a:rPr lang="en-US" sz="3499" u="none" strike="noStrike">
                <a:solidFill>
                  <a:srgbClr val="FFFFFF"/>
                </a:solidFill>
                <a:latin typeface="Agrandir"/>
                <a:ea typeface="Agrandir"/>
                <a:cs typeface="Agrandir"/>
                <a:sym typeface="Agrandir"/>
              </a:rPr>
              <a:t>Relaciones Muchos a Muchos</a:t>
            </a:r>
          </a:p>
          <a:p>
            <a:pPr marL="755649" lvl="1" indent="-377824" algn="l">
              <a:lnSpc>
                <a:spcPts val="6579"/>
              </a:lnSpc>
              <a:buFont typeface="Arial"/>
              <a:buChar char="•"/>
            </a:pPr>
            <a:r>
              <a:rPr lang="en-US" sz="3499" u="none" strike="noStrike">
                <a:solidFill>
                  <a:srgbClr val="FFFFFF"/>
                </a:solidFill>
                <a:latin typeface="Agrandir"/>
                <a:ea typeface="Agrandir"/>
                <a:cs typeface="Agrandir"/>
                <a:sym typeface="Agrandir"/>
              </a:rPr>
              <a:t>Flexibilidad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7DAD2165-9AF9-B134-8523-2D3BB277601C}"/>
            </a:ext>
          </a:extLst>
        </p:cNvPr>
        <p:cNvGrpSpPr/>
        <p:nvPr/>
      </p:nvGrpSpPr>
      <p:grpSpPr>
        <a:xfrm>
          <a:off x="0" y="0"/>
          <a:ext cx="0" cy="0"/>
          <a:chOff x="0" y="0"/>
          <a:chExt cx="0" cy="0"/>
        </a:xfrm>
      </p:grpSpPr>
      <p:sp>
        <p:nvSpPr>
          <p:cNvPr id="15" name="TextBox 3">
            <a:extLst>
              <a:ext uri="{FF2B5EF4-FFF2-40B4-BE49-F238E27FC236}">
                <a16:creationId xmlns:a16="http://schemas.microsoft.com/office/drawing/2014/main" id="{4211ABC7-69AD-FECC-8231-4A3A58C35B60}"/>
              </a:ext>
            </a:extLst>
          </p:cNvPr>
          <p:cNvSpPr txBox="1"/>
          <p:nvPr/>
        </p:nvSpPr>
        <p:spPr>
          <a:xfrm>
            <a:off x="4549877" y="654751"/>
            <a:ext cx="8620844" cy="747897"/>
          </a:xfrm>
          <a:prstGeom prst="rect">
            <a:avLst/>
          </a:prstGeom>
        </p:spPr>
        <p:txBody>
          <a:bodyPr lIns="0" tIns="0" rIns="0" bIns="0" rtlCol="0" anchor="t">
            <a:spAutoFit/>
          </a:bodyPr>
          <a:lstStyle/>
          <a:p>
            <a:pPr algn="ctr">
              <a:lnSpc>
                <a:spcPts val="6159"/>
              </a:lnSpc>
              <a:spcBef>
                <a:spcPct val="0"/>
              </a:spcBef>
            </a:pPr>
            <a:r>
              <a:rPr lang="es-MX" sz="4400" b="1" dirty="0">
                <a:solidFill>
                  <a:srgbClr val="FFFFFF"/>
                </a:solidFill>
                <a:latin typeface="Agrandir"/>
              </a:rPr>
              <a:t>Características</a:t>
            </a:r>
            <a:endParaRPr lang="en-US" sz="4400" b="1" dirty="0">
              <a:solidFill>
                <a:srgbClr val="FFFFFF"/>
              </a:solidFill>
              <a:latin typeface="Agrandir"/>
              <a:sym typeface="Open Sans Bold"/>
            </a:endParaRPr>
          </a:p>
        </p:txBody>
      </p:sp>
      <p:sp>
        <p:nvSpPr>
          <p:cNvPr id="16" name="Elipse 15">
            <a:extLst>
              <a:ext uri="{FF2B5EF4-FFF2-40B4-BE49-F238E27FC236}">
                <a16:creationId xmlns:a16="http://schemas.microsoft.com/office/drawing/2014/main" id="{847008A6-3175-D9C8-FC9E-318DD5708995}"/>
              </a:ext>
            </a:extLst>
          </p:cNvPr>
          <p:cNvSpPr/>
          <p:nvPr/>
        </p:nvSpPr>
        <p:spPr>
          <a:xfrm>
            <a:off x="1181100" y="1333500"/>
            <a:ext cx="3124200" cy="2362200"/>
          </a:xfrm>
          <a:prstGeom prst="ellipse">
            <a:avLst/>
          </a:prstGeom>
          <a:solidFill>
            <a:schemeClr val="bg1"/>
          </a:solid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s-MX" sz="2400" dirty="0"/>
              <a:t>Soporte para múltiples bases de datos.</a:t>
            </a:r>
          </a:p>
        </p:txBody>
      </p:sp>
      <p:sp>
        <p:nvSpPr>
          <p:cNvPr id="17" name="Elipse 16">
            <a:extLst>
              <a:ext uri="{FF2B5EF4-FFF2-40B4-BE49-F238E27FC236}">
                <a16:creationId xmlns:a16="http://schemas.microsoft.com/office/drawing/2014/main" id="{F3461F15-D11E-2C65-645B-7CF3D13BE55E}"/>
              </a:ext>
            </a:extLst>
          </p:cNvPr>
          <p:cNvSpPr/>
          <p:nvPr/>
        </p:nvSpPr>
        <p:spPr>
          <a:xfrm>
            <a:off x="5905500" y="2514600"/>
            <a:ext cx="3124200" cy="2362200"/>
          </a:xfrm>
          <a:prstGeom prst="ellipse">
            <a:avLst/>
          </a:prstGeom>
          <a:solidFill>
            <a:schemeClr val="bg1"/>
          </a:solid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s-MX" sz="2400" dirty="0"/>
              <a:t>Interfaz gráfica amigable</a:t>
            </a:r>
          </a:p>
        </p:txBody>
      </p:sp>
      <p:sp>
        <p:nvSpPr>
          <p:cNvPr id="18" name="Elipse 17">
            <a:extLst>
              <a:ext uri="{FF2B5EF4-FFF2-40B4-BE49-F238E27FC236}">
                <a16:creationId xmlns:a16="http://schemas.microsoft.com/office/drawing/2014/main" id="{4CFB8232-8FA9-D3E9-F157-F389A04AA494}"/>
              </a:ext>
            </a:extLst>
          </p:cNvPr>
          <p:cNvSpPr/>
          <p:nvPr/>
        </p:nvSpPr>
        <p:spPr>
          <a:xfrm>
            <a:off x="10820400" y="1790700"/>
            <a:ext cx="3124200" cy="2362200"/>
          </a:xfrm>
          <a:prstGeom prst="ellipse">
            <a:avLst/>
          </a:prstGeom>
          <a:solidFill>
            <a:schemeClr val="bg1"/>
          </a:solid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s-MX" sz="2400" dirty="0"/>
              <a:t>SQL editor avanzado.</a:t>
            </a:r>
          </a:p>
        </p:txBody>
      </p:sp>
      <p:sp>
        <p:nvSpPr>
          <p:cNvPr id="19" name="Elipse 18">
            <a:extLst>
              <a:ext uri="{FF2B5EF4-FFF2-40B4-BE49-F238E27FC236}">
                <a16:creationId xmlns:a16="http://schemas.microsoft.com/office/drawing/2014/main" id="{B4A19153-52C8-539A-C321-75CA0DE8DA3D}"/>
              </a:ext>
            </a:extLst>
          </p:cNvPr>
          <p:cNvSpPr/>
          <p:nvPr/>
        </p:nvSpPr>
        <p:spPr>
          <a:xfrm>
            <a:off x="14782800" y="3340477"/>
            <a:ext cx="3124200" cy="2362200"/>
          </a:xfrm>
          <a:prstGeom prst="ellipse">
            <a:avLst/>
          </a:prstGeom>
          <a:solidFill>
            <a:schemeClr val="bg1"/>
          </a:solid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s-MX" sz="2400" dirty="0"/>
              <a:t>Explorador de base de datos.</a:t>
            </a:r>
          </a:p>
        </p:txBody>
      </p:sp>
      <p:sp>
        <p:nvSpPr>
          <p:cNvPr id="20" name="Elipse 19">
            <a:extLst>
              <a:ext uri="{FF2B5EF4-FFF2-40B4-BE49-F238E27FC236}">
                <a16:creationId xmlns:a16="http://schemas.microsoft.com/office/drawing/2014/main" id="{EF43A779-A8F7-8021-A0FE-359503D0CEC8}"/>
              </a:ext>
            </a:extLst>
          </p:cNvPr>
          <p:cNvSpPr/>
          <p:nvPr/>
        </p:nvSpPr>
        <p:spPr>
          <a:xfrm>
            <a:off x="914707" y="7429500"/>
            <a:ext cx="3124200" cy="2362200"/>
          </a:xfrm>
          <a:prstGeom prst="ellipse">
            <a:avLst/>
          </a:prstGeom>
          <a:solidFill>
            <a:schemeClr val="bg1"/>
          </a:solid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s-MX" sz="2400" dirty="0"/>
              <a:t>Generación de diagramas ER.</a:t>
            </a:r>
          </a:p>
        </p:txBody>
      </p:sp>
      <p:sp>
        <p:nvSpPr>
          <p:cNvPr id="21" name="Elipse 20">
            <a:extLst>
              <a:ext uri="{FF2B5EF4-FFF2-40B4-BE49-F238E27FC236}">
                <a16:creationId xmlns:a16="http://schemas.microsoft.com/office/drawing/2014/main" id="{8A08F498-D50B-7C08-6F38-A5AAE1A8F107}"/>
              </a:ext>
            </a:extLst>
          </p:cNvPr>
          <p:cNvSpPr/>
          <p:nvPr/>
        </p:nvSpPr>
        <p:spPr>
          <a:xfrm>
            <a:off x="6451190" y="7516761"/>
            <a:ext cx="3124200" cy="2362200"/>
          </a:xfrm>
          <a:prstGeom prst="ellipse">
            <a:avLst/>
          </a:prstGeom>
          <a:solidFill>
            <a:schemeClr val="bg1"/>
          </a:solid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s-MX" sz="2400" dirty="0"/>
              <a:t>Importación y exportación de datos.</a:t>
            </a:r>
          </a:p>
        </p:txBody>
      </p:sp>
      <p:sp>
        <p:nvSpPr>
          <p:cNvPr id="22" name="Elipse 21">
            <a:extLst>
              <a:ext uri="{FF2B5EF4-FFF2-40B4-BE49-F238E27FC236}">
                <a16:creationId xmlns:a16="http://schemas.microsoft.com/office/drawing/2014/main" id="{656BF329-760E-0D93-5BB2-7095094CFA88}"/>
              </a:ext>
            </a:extLst>
          </p:cNvPr>
          <p:cNvSpPr/>
          <p:nvPr/>
        </p:nvSpPr>
        <p:spPr>
          <a:xfrm>
            <a:off x="9619943" y="5384989"/>
            <a:ext cx="3124200" cy="2362200"/>
          </a:xfrm>
          <a:prstGeom prst="ellipse">
            <a:avLst/>
          </a:prstGeom>
          <a:solidFill>
            <a:schemeClr val="bg1"/>
          </a:solid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s-MX" sz="2400" dirty="0"/>
              <a:t>Gestión de conexiones.</a:t>
            </a:r>
          </a:p>
        </p:txBody>
      </p:sp>
      <p:sp>
        <p:nvSpPr>
          <p:cNvPr id="23" name="Elipse 22">
            <a:extLst>
              <a:ext uri="{FF2B5EF4-FFF2-40B4-BE49-F238E27FC236}">
                <a16:creationId xmlns:a16="http://schemas.microsoft.com/office/drawing/2014/main" id="{F6CE5863-72E7-74D8-8EC4-8E76055F4EBB}"/>
              </a:ext>
            </a:extLst>
          </p:cNvPr>
          <p:cNvSpPr/>
          <p:nvPr/>
        </p:nvSpPr>
        <p:spPr>
          <a:xfrm>
            <a:off x="14249400" y="7048500"/>
            <a:ext cx="3124200" cy="2362200"/>
          </a:xfrm>
          <a:prstGeom prst="ellipse">
            <a:avLst/>
          </a:prstGeom>
          <a:solidFill>
            <a:schemeClr val="bg1"/>
          </a:solid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s-MX" sz="2400" dirty="0"/>
              <a:t>Editor de datos en tablas.</a:t>
            </a:r>
          </a:p>
        </p:txBody>
      </p:sp>
      <p:pic>
        <p:nvPicPr>
          <p:cNvPr id="1026" name="Picture 2" descr="Imagen de Story Pin">
            <a:extLst>
              <a:ext uri="{FF2B5EF4-FFF2-40B4-BE49-F238E27FC236}">
                <a16:creationId xmlns:a16="http://schemas.microsoft.com/office/drawing/2014/main" id="{45EFA841-CB69-4338-BC8A-63D1AB58C3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3450" y="4333535"/>
            <a:ext cx="1600200" cy="160020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descr="Icono&#10;&#10;El contenido generado por IA puede ser incorrecto.">
            <a:extLst>
              <a:ext uri="{FF2B5EF4-FFF2-40B4-BE49-F238E27FC236}">
                <a16:creationId xmlns:a16="http://schemas.microsoft.com/office/drawing/2014/main" id="{B190105D-522D-F339-FE95-A6CFC78986A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2743200" y="3822889"/>
            <a:ext cx="2743200"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13959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773162" y="1931237"/>
            <a:ext cx="10095643" cy="7571733"/>
          </a:xfrm>
          <a:custGeom>
            <a:avLst/>
            <a:gdLst/>
            <a:ahLst/>
            <a:cxnLst/>
            <a:rect l="l" t="t" r="r" b="b"/>
            <a:pathLst>
              <a:path w="10095643" h="7571733">
                <a:moveTo>
                  <a:pt x="0" y="0"/>
                </a:moveTo>
                <a:lnTo>
                  <a:pt x="10095643" y="0"/>
                </a:lnTo>
                <a:lnTo>
                  <a:pt x="10095643" y="7571732"/>
                </a:lnTo>
                <a:lnTo>
                  <a:pt x="0" y="7571732"/>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7930134" y="608330"/>
            <a:ext cx="7781699" cy="755016"/>
          </a:xfrm>
          <a:prstGeom prst="rect">
            <a:avLst/>
          </a:prstGeom>
        </p:spPr>
        <p:txBody>
          <a:bodyPr lIns="0" tIns="0" rIns="0" bIns="0" rtlCol="0" anchor="t">
            <a:spAutoFit/>
          </a:bodyPr>
          <a:lstStyle/>
          <a:p>
            <a:pPr marL="0" lvl="0" indent="0" algn="ctr">
              <a:lnSpc>
                <a:spcPts val="6159"/>
              </a:lnSpc>
              <a:spcBef>
                <a:spcPct val="0"/>
              </a:spcBef>
            </a:pPr>
            <a:r>
              <a:rPr lang="en-US" sz="4399" b="1" u="none" strike="noStrike">
                <a:solidFill>
                  <a:srgbClr val="FFFFFF"/>
                </a:solidFill>
                <a:latin typeface="Open Sans Bold"/>
                <a:ea typeface="Open Sans Bold"/>
                <a:cs typeface="Open Sans Bold"/>
                <a:sym typeface="Open Sans Bold"/>
              </a:rPr>
              <a:t>Modelo orientado a objetos</a:t>
            </a:r>
          </a:p>
        </p:txBody>
      </p:sp>
      <p:sp>
        <p:nvSpPr>
          <p:cNvPr id="4" name="TextBox 4"/>
          <p:cNvSpPr txBox="1"/>
          <p:nvPr/>
        </p:nvSpPr>
        <p:spPr>
          <a:xfrm>
            <a:off x="631014" y="3881946"/>
            <a:ext cx="11189970" cy="2227834"/>
          </a:xfrm>
          <a:prstGeom prst="rect">
            <a:avLst/>
          </a:prstGeom>
        </p:spPr>
        <p:txBody>
          <a:bodyPr lIns="0" tIns="0" rIns="0" bIns="0" rtlCol="0" anchor="t">
            <a:spAutoFit/>
          </a:bodyPr>
          <a:lstStyle/>
          <a:p>
            <a:pPr marL="669291" lvl="1" indent="-334646" algn="l">
              <a:lnSpc>
                <a:spcPts val="5828"/>
              </a:lnSpc>
              <a:spcBef>
                <a:spcPct val="0"/>
              </a:spcBef>
              <a:buFont typeface="Arial"/>
              <a:buChar char="•"/>
            </a:pPr>
            <a:r>
              <a:rPr lang="en-US" sz="3100" u="none" strike="noStrike">
                <a:solidFill>
                  <a:srgbClr val="FFFFFF"/>
                </a:solidFill>
                <a:latin typeface="Agrandir"/>
                <a:ea typeface="Agrandir"/>
                <a:cs typeface="Agrandir"/>
                <a:sym typeface="Agrandir"/>
              </a:rPr>
              <a:t>Objetos</a:t>
            </a:r>
          </a:p>
          <a:p>
            <a:pPr marL="669291" lvl="1" indent="-334646" algn="l">
              <a:lnSpc>
                <a:spcPts val="5828"/>
              </a:lnSpc>
              <a:spcBef>
                <a:spcPct val="0"/>
              </a:spcBef>
              <a:buFont typeface="Arial"/>
              <a:buChar char="•"/>
            </a:pPr>
            <a:r>
              <a:rPr lang="en-US" sz="3100" u="none" strike="noStrike">
                <a:solidFill>
                  <a:srgbClr val="FFFFFF"/>
                </a:solidFill>
                <a:latin typeface="Agrandir"/>
                <a:ea typeface="Agrandir"/>
                <a:cs typeface="Agrandir"/>
                <a:sym typeface="Agrandir"/>
              </a:rPr>
              <a:t>Herencia</a:t>
            </a:r>
          </a:p>
          <a:p>
            <a:pPr marL="669291" lvl="1" indent="-334646" algn="l">
              <a:lnSpc>
                <a:spcPts val="5828"/>
              </a:lnSpc>
              <a:spcBef>
                <a:spcPct val="0"/>
              </a:spcBef>
              <a:buFont typeface="Arial"/>
              <a:buChar char="•"/>
            </a:pPr>
            <a:r>
              <a:rPr lang="en-US" sz="3100" u="none" strike="noStrike">
                <a:solidFill>
                  <a:srgbClr val="FFFFFF"/>
                </a:solidFill>
                <a:latin typeface="Agrandir"/>
                <a:ea typeface="Agrandir"/>
                <a:cs typeface="Agrandir"/>
                <a:sym typeface="Agrandir"/>
              </a:rPr>
              <a:t>Encapsulamiento.</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481471" y="4388484"/>
            <a:ext cx="17325057" cy="755016"/>
          </a:xfrm>
          <a:prstGeom prst="rect">
            <a:avLst/>
          </a:prstGeom>
        </p:spPr>
        <p:txBody>
          <a:bodyPr lIns="0" tIns="0" rIns="0" bIns="0" rtlCol="0" anchor="t">
            <a:spAutoFit/>
          </a:bodyPr>
          <a:lstStyle/>
          <a:p>
            <a:pPr algn="ctr">
              <a:lnSpc>
                <a:spcPts val="6159"/>
              </a:lnSpc>
              <a:spcBef>
                <a:spcPct val="0"/>
              </a:spcBef>
            </a:pPr>
            <a:r>
              <a:rPr lang="en-US" sz="4399" b="1">
                <a:solidFill>
                  <a:srgbClr val="FFFFFF"/>
                </a:solidFill>
                <a:latin typeface="Open Sans Bold"/>
                <a:ea typeface="Open Sans Bold"/>
                <a:cs typeface="Open Sans Bold"/>
                <a:sym typeface="Open Sans Bold"/>
              </a:rPr>
              <a:t>Estructura de una base de datos.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4273243" y="273684"/>
            <a:ext cx="9179867" cy="755016"/>
          </a:xfrm>
          <a:prstGeom prst="rect">
            <a:avLst/>
          </a:prstGeom>
        </p:spPr>
        <p:txBody>
          <a:bodyPr lIns="0" tIns="0" rIns="0" bIns="0" rtlCol="0" anchor="t">
            <a:spAutoFit/>
          </a:bodyPr>
          <a:lstStyle/>
          <a:p>
            <a:pPr marL="0" lvl="0" indent="0" algn="ctr">
              <a:lnSpc>
                <a:spcPts val="6159"/>
              </a:lnSpc>
              <a:spcBef>
                <a:spcPct val="0"/>
              </a:spcBef>
            </a:pPr>
            <a:r>
              <a:rPr lang="en-US" sz="4399" b="1">
                <a:solidFill>
                  <a:srgbClr val="FFFFFF"/>
                </a:solidFill>
                <a:latin typeface="Open Sans Bold"/>
                <a:ea typeface="Open Sans Bold"/>
                <a:cs typeface="Open Sans Bold"/>
                <a:sym typeface="Open Sans Bold"/>
              </a:rPr>
              <a:t>Estructura de una tabla</a:t>
            </a:r>
          </a:p>
        </p:txBody>
      </p:sp>
      <p:sp>
        <p:nvSpPr>
          <p:cNvPr id="3" name="TextBox 3"/>
          <p:cNvSpPr txBox="1"/>
          <p:nvPr/>
        </p:nvSpPr>
        <p:spPr>
          <a:xfrm>
            <a:off x="390906" y="1276223"/>
            <a:ext cx="17506188" cy="1678940"/>
          </a:xfrm>
          <a:prstGeom prst="rect">
            <a:avLst/>
          </a:prstGeom>
        </p:spPr>
        <p:txBody>
          <a:bodyPr lIns="0" tIns="0" rIns="0" bIns="0" rtlCol="0" anchor="t">
            <a:spAutoFit/>
          </a:bodyPr>
          <a:lstStyle/>
          <a:p>
            <a:pPr algn="l">
              <a:lnSpc>
                <a:spcPts val="6579"/>
              </a:lnSpc>
            </a:pPr>
            <a:r>
              <a:rPr lang="en-US" sz="3499" u="none" strike="noStrike">
                <a:solidFill>
                  <a:srgbClr val="FFFFFF"/>
                </a:solidFill>
                <a:latin typeface="Agrandir"/>
                <a:ea typeface="Agrandir"/>
                <a:cs typeface="Agrandir"/>
                <a:sym typeface="Agrandir"/>
              </a:rPr>
              <a:t>Una tabla es una colección de datos organizados en filas y columnas. Cada tabla tiene un nombre único dentro de la base de datos.</a:t>
            </a:r>
          </a:p>
        </p:txBody>
      </p:sp>
      <p:sp>
        <p:nvSpPr>
          <p:cNvPr id="4" name="TextBox 4"/>
          <p:cNvSpPr txBox="1"/>
          <p:nvPr/>
        </p:nvSpPr>
        <p:spPr>
          <a:xfrm>
            <a:off x="2324862" y="3455098"/>
            <a:ext cx="13885164" cy="2507615"/>
          </a:xfrm>
          <a:prstGeom prst="rect">
            <a:avLst/>
          </a:prstGeom>
        </p:spPr>
        <p:txBody>
          <a:bodyPr lIns="0" tIns="0" rIns="0" bIns="0" rtlCol="0" anchor="t">
            <a:spAutoFit/>
          </a:bodyPr>
          <a:lstStyle/>
          <a:p>
            <a:pPr marL="0" lvl="1" indent="0" algn="l">
              <a:lnSpc>
                <a:spcPts val="6579"/>
              </a:lnSpc>
              <a:spcBef>
                <a:spcPct val="0"/>
              </a:spcBef>
            </a:pPr>
            <a:r>
              <a:rPr lang="en-US" sz="3499" u="none" strike="noStrike">
                <a:solidFill>
                  <a:srgbClr val="FFFFFF"/>
                </a:solidFill>
                <a:latin typeface="Agrandir"/>
                <a:ea typeface="Agrandir"/>
                <a:cs typeface="Agrandir"/>
                <a:sym typeface="Agrandir"/>
              </a:rPr>
              <a:t>Registro (Fila):</a:t>
            </a:r>
          </a:p>
          <a:p>
            <a:pPr marL="0" lvl="1" indent="0" algn="l">
              <a:lnSpc>
                <a:spcPts val="6579"/>
              </a:lnSpc>
              <a:spcBef>
                <a:spcPct val="0"/>
              </a:spcBef>
            </a:pPr>
            <a:r>
              <a:rPr lang="en-US" sz="3499" u="none" strike="noStrike">
                <a:solidFill>
                  <a:srgbClr val="FFFFFF"/>
                </a:solidFill>
                <a:latin typeface="Agrandir"/>
                <a:ea typeface="Agrandir"/>
                <a:cs typeface="Agrandir"/>
                <a:sym typeface="Agrandir"/>
              </a:rPr>
              <a:t>Un registro (o fila) es una entrada de datos en una tabla. Cada registro contiene información sobre una entidad específica.</a:t>
            </a:r>
          </a:p>
        </p:txBody>
      </p:sp>
      <p:sp>
        <p:nvSpPr>
          <p:cNvPr id="5" name="TextBox 5"/>
          <p:cNvSpPr txBox="1"/>
          <p:nvPr/>
        </p:nvSpPr>
        <p:spPr>
          <a:xfrm>
            <a:off x="2324862" y="6750685"/>
            <a:ext cx="12733020" cy="2507615"/>
          </a:xfrm>
          <a:prstGeom prst="rect">
            <a:avLst/>
          </a:prstGeom>
        </p:spPr>
        <p:txBody>
          <a:bodyPr lIns="0" tIns="0" rIns="0" bIns="0" rtlCol="0" anchor="t">
            <a:spAutoFit/>
          </a:bodyPr>
          <a:lstStyle/>
          <a:p>
            <a:pPr marL="0" lvl="1" indent="0" algn="l">
              <a:lnSpc>
                <a:spcPts val="6579"/>
              </a:lnSpc>
              <a:spcBef>
                <a:spcPct val="0"/>
              </a:spcBef>
            </a:pPr>
            <a:r>
              <a:rPr lang="en-US" sz="3499" u="none" strike="noStrike">
                <a:solidFill>
                  <a:srgbClr val="FFFFFF"/>
                </a:solidFill>
                <a:latin typeface="Agrandir"/>
                <a:ea typeface="Agrandir"/>
                <a:cs typeface="Agrandir"/>
                <a:sym typeface="Agrandir"/>
              </a:rPr>
              <a:t>Columna (Atributo):</a:t>
            </a:r>
          </a:p>
          <a:p>
            <a:pPr marL="0" lvl="1" indent="0" algn="l">
              <a:lnSpc>
                <a:spcPts val="6579"/>
              </a:lnSpc>
              <a:spcBef>
                <a:spcPct val="0"/>
              </a:spcBef>
            </a:pPr>
            <a:r>
              <a:rPr lang="en-US" sz="3499" u="none" strike="noStrike">
                <a:solidFill>
                  <a:srgbClr val="FFFFFF"/>
                </a:solidFill>
                <a:latin typeface="Agrandir"/>
                <a:ea typeface="Agrandir"/>
                <a:cs typeface="Agrandir"/>
                <a:sym typeface="Agrandir"/>
              </a:rPr>
              <a:t>Cada columna en una tabla representa un atributo de la entidad que describe la tabla.</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382375" y="596646"/>
            <a:ext cx="13779074" cy="3324202"/>
          </a:xfrm>
          <a:custGeom>
            <a:avLst/>
            <a:gdLst/>
            <a:ahLst/>
            <a:cxnLst/>
            <a:rect l="l" t="t" r="r" b="b"/>
            <a:pathLst>
              <a:path w="13779074" h="3324202">
                <a:moveTo>
                  <a:pt x="0" y="0"/>
                </a:moveTo>
                <a:lnTo>
                  <a:pt x="13779073" y="0"/>
                </a:lnTo>
                <a:lnTo>
                  <a:pt x="13779073" y="3324202"/>
                </a:lnTo>
                <a:lnTo>
                  <a:pt x="0" y="3324202"/>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1134916" y="4425950"/>
            <a:ext cx="16273992" cy="5161534"/>
          </a:xfrm>
          <a:prstGeom prst="rect">
            <a:avLst/>
          </a:prstGeom>
        </p:spPr>
        <p:txBody>
          <a:bodyPr lIns="0" tIns="0" rIns="0" bIns="0" rtlCol="0" anchor="t">
            <a:spAutoFit/>
          </a:bodyPr>
          <a:lstStyle/>
          <a:p>
            <a:pPr marL="669291" lvl="1" indent="-334646" algn="l">
              <a:lnSpc>
                <a:spcPts val="5828"/>
              </a:lnSpc>
              <a:buFont typeface="Arial"/>
              <a:buChar char="•"/>
            </a:pPr>
            <a:r>
              <a:rPr lang="en-US" sz="3100" u="none" strike="noStrike">
                <a:solidFill>
                  <a:srgbClr val="FFFFFF"/>
                </a:solidFill>
                <a:latin typeface="Agrandir"/>
                <a:ea typeface="Agrandir"/>
                <a:cs typeface="Agrandir"/>
                <a:sym typeface="Agrandir"/>
              </a:rPr>
              <a:t>Base de Datos: Escuela.</a:t>
            </a:r>
          </a:p>
          <a:p>
            <a:pPr marL="669291" lvl="1" indent="-334646" algn="l">
              <a:lnSpc>
                <a:spcPts val="5828"/>
              </a:lnSpc>
              <a:buFont typeface="Arial"/>
              <a:buChar char="•"/>
            </a:pPr>
            <a:r>
              <a:rPr lang="en-US" sz="3100" u="none" strike="noStrike">
                <a:solidFill>
                  <a:srgbClr val="FFFFFF"/>
                </a:solidFill>
                <a:latin typeface="Agrandir"/>
                <a:ea typeface="Agrandir"/>
                <a:cs typeface="Agrandir"/>
                <a:sym typeface="Agrandir"/>
              </a:rPr>
              <a:t>Tabla: Estudiantes.</a:t>
            </a:r>
          </a:p>
          <a:p>
            <a:pPr marL="669291" lvl="1" indent="-334646" algn="l">
              <a:lnSpc>
                <a:spcPts val="5828"/>
              </a:lnSpc>
              <a:buFont typeface="Arial"/>
              <a:buChar char="•"/>
            </a:pPr>
            <a:r>
              <a:rPr lang="en-US" sz="3100" u="none" strike="noStrike">
                <a:solidFill>
                  <a:srgbClr val="FFFFFF"/>
                </a:solidFill>
                <a:latin typeface="Agrandir"/>
                <a:ea typeface="Agrandir"/>
                <a:cs typeface="Agrandir"/>
                <a:sym typeface="Agrandir"/>
              </a:rPr>
              <a:t>Columnas (Atributos): id_estudiante, nombre, edad, curso.</a:t>
            </a:r>
          </a:p>
          <a:p>
            <a:pPr marL="669291" lvl="1" indent="-334646" algn="l">
              <a:lnSpc>
                <a:spcPts val="5828"/>
              </a:lnSpc>
              <a:buFont typeface="Arial"/>
              <a:buChar char="•"/>
            </a:pPr>
            <a:r>
              <a:rPr lang="en-US" sz="3100" u="none" strike="noStrike">
                <a:solidFill>
                  <a:srgbClr val="FFFFFF"/>
                </a:solidFill>
                <a:latin typeface="Agrandir"/>
                <a:ea typeface="Agrandir"/>
                <a:cs typeface="Agrandir"/>
                <a:sym typeface="Agrandir"/>
              </a:rPr>
              <a:t>Registros (Filas):</a:t>
            </a:r>
          </a:p>
          <a:p>
            <a:pPr marL="669291" lvl="1" indent="-334646" algn="l">
              <a:lnSpc>
                <a:spcPts val="5828"/>
              </a:lnSpc>
              <a:buFont typeface="Arial"/>
              <a:buChar char="•"/>
            </a:pPr>
            <a:r>
              <a:rPr lang="en-US" sz="3100" u="none" strike="noStrike">
                <a:solidFill>
                  <a:srgbClr val="FFFFFF"/>
                </a:solidFill>
                <a:latin typeface="Agrandir"/>
                <a:ea typeface="Agrandir"/>
                <a:cs typeface="Agrandir"/>
                <a:sym typeface="Agrandir"/>
              </a:rPr>
              <a:t>Registro 1: id_estudiante = 1, nombre = Juan Pérez, edad = 20, curso = Matemáticas.</a:t>
            </a:r>
          </a:p>
          <a:p>
            <a:pPr marL="669291" lvl="1" indent="-334646" algn="l">
              <a:lnSpc>
                <a:spcPts val="5828"/>
              </a:lnSpc>
              <a:buFont typeface="Arial"/>
              <a:buChar char="•"/>
            </a:pPr>
            <a:r>
              <a:rPr lang="en-US" sz="3100" u="none" strike="noStrike">
                <a:solidFill>
                  <a:srgbClr val="FFFFFF"/>
                </a:solidFill>
                <a:latin typeface="Agrandir"/>
                <a:ea typeface="Agrandir"/>
                <a:cs typeface="Agrandir"/>
                <a:sym typeface="Agrandir"/>
              </a:rPr>
              <a:t>Registro 2: id_estudiante = 2, nombre = Ana García, edad = 22, curso = Física.</a:t>
            </a:r>
          </a:p>
          <a:p>
            <a:pPr marL="669291" lvl="1" indent="-334646" algn="l">
              <a:lnSpc>
                <a:spcPts val="5828"/>
              </a:lnSpc>
              <a:buFont typeface="Arial"/>
              <a:buChar char="•"/>
            </a:pPr>
            <a:r>
              <a:rPr lang="en-US" sz="3100" u="none" strike="noStrike">
                <a:solidFill>
                  <a:srgbClr val="FFFFFF"/>
                </a:solidFill>
                <a:latin typeface="Agrandir"/>
                <a:ea typeface="Agrandir"/>
                <a:cs typeface="Agrandir"/>
                <a:sym typeface="Agrandir"/>
              </a:rPr>
              <a:t>Registro 3: id_estudiante = 3, nombre = Luis López, edad = 21, curso = Química.</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254018" y="1028700"/>
            <a:ext cx="14207925" cy="9164111"/>
          </a:xfrm>
          <a:custGeom>
            <a:avLst/>
            <a:gdLst/>
            <a:ahLst/>
            <a:cxnLst/>
            <a:rect l="l" t="t" r="r" b="b"/>
            <a:pathLst>
              <a:path w="14207925" h="9164111">
                <a:moveTo>
                  <a:pt x="0" y="0"/>
                </a:moveTo>
                <a:lnTo>
                  <a:pt x="14207924" y="0"/>
                </a:lnTo>
                <a:lnTo>
                  <a:pt x="14207924" y="9164111"/>
                </a:lnTo>
                <a:lnTo>
                  <a:pt x="0" y="9164111"/>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4108651" y="109092"/>
            <a:ext cx="9179867" cy="755016"/>
          </a:xfrm>
          <a:prstGeom prst="rect">
            <a:avLst/>
          </a:prstGeom>
        </p:spPr>
        <p:txBody>
          <a:bodyPr lIns="0" tIns="0" rIns="0" bIns="0" rtlCol="0" anchor="t">
            <a:spAutoFit/>
          </a:bodyPr>
          <a:lstStyle/>
          <a:p>
            <a:pPr marL="0" lvl="0" indent="0" algn="ctr">
              <a:lnSpc>
                <a:spcPts val="6159"/>
              </a:lnSpc>
              <a:spcBef>
                <a:spcPct val="0"/>
              </a:spcBef>
            </a:pPr>
            <a:r>
              <a:rPr lang="en-US" sz="4399" b="1">
                <a:solidFill>
                  <a:srgbClr val="FFFFFF"/>
                </a:solidFill>
                <a:latin typeface="Open Sans Bold"/>
                <a:ea typeface="Open Sans Bold"/>
                <a:cs typeface="Open Sans Bold"/>
                <a:sym typeface="Open Sans Bold"/>
              </a:rPr>
              <a:t>Tipo de Dato</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700526" y="5530723"/>
            <a:ext cx="15523340" cy="3092068"/>
          </a:xfrm>
          <a:custGeom>
            <a:avLst/>
            <a:gdLst/>
            <a:ahLst/>
            <a:cxnLst/>
            <a:rect l="l" t="t" r="r" b="b"/>
            <a:pathLst>
              <a:path w="15523340" h="3092068">
                <a:moveTo>
                  <a:pt x="0" y="0"/>
                </a:moveTo>
                <a:lnTo>
                  <a:pt x="15523340" y="0"/>
                </a:lnTo>
                <a:lnTo>
                  <a:pt x="15523340" y="3092069"/>
                </a:lnTo>
                <a:lnTo>
                  <a:pt x="0" y="3092069"/>
                </a:lnTo>
                <a:lnTo>
                  <a:pt x="0" y="0"/>
                </a:lnTo>
                <a:close/>
              </a:path>
            </a:pathLst>
          </a:custGeom>
          <a:blipFill>
            <a:blip r:embed="rId2"/>
            <a:stretch>
              <a:fillRect r="-228" b="-22021"/>
            </a:stretch>
          </a:blipFill>
        </p:spPr>
        <p:txBody>
          <a:bodyPr/>
          <a:lstStyle/>
          <a:p>
            <a:endParaRPr lang="es-MX"/>
          </a:p>
        </p:txBody>
      </p:sp>
      <p:sp>
        <p:nvSpPr>
          <p:cNvPr id="3" name="TextBox 3"/>
          <p:cNvSpPr txBox="1"/>
          <p:nvPr/>
        </p:nvSpPr>
        <p:spPr>
          <a:xfrm>
            <a:off x="4273243" y="273684"/>
            <a:ext cx="9179867" cy="755016"/>
          </a:xfrm>
          <a:prstGeom prst="rect">
            <a:avLst/>
          </a:prstGeom>
        </p:spPr>
        <p:txBody>
          <a:bodyPr lIns="0" tIns="0" rIns="0" bIns="0" rtlCol="0" anchor="t">
            <a:spAutoFit/>
          </a:bodyPr>
          <a:lstStyle/>
          <a:p>
            <a:pPr marL="0" lvl="0" indent="0" algn="ctr">
              <a:lnSpc>
                <a:spcPts val="6159"/>
              </a:lnSpc>
              <a:spcBef>
                <a:spcPct val="0"/>
              </a:spcBef>
            </a:pPr>
            <a:r>
              <a:rPr lang="en-US" sz="4399" b="1">
                <a:solidFill>
                  <a:srgbClr val="FFFFFF"/>
                </a:solidFill>
                <a:latin typeface="Open Sans Bold"/>
                <a:ea typeface="Open Sans Bold"/>
                <a:cs typeface="Open Sans Bold"/>
                <a:sym typeface="Open Sans Bold"/>
              </a:rPr>
              <a:t>Concepto de normalización</a:t>
            </a:r>
          </a:p>
        </p:txBody>
      </p:sp>
      <p:sp>
        <p:nvSpPr>
          <p:cNvPr id="4" name="TextBox 4"/>
          <p:cNvSpPr txBox="1"/>
          <p:nvPr/>
        </p:nvSpPr>
        <p:spPr>
          <a:xfrm>
            <a:off x="390906" y="1451483"/>
            <a:ext cx="17506188" cy="3336290"/>
          </a:xfrm>
          <a:prstGeom prst="rect">
            <a:avLst/>
          </a:prstGeom>
        </p:spPr>
        <p:txBody>
          <a:bodyPr lIns="0" tIns="0" rIns="0" bIns="0" rtlCol="0" anchor="t">
            <a:spAutoFit/>
          </a:bodyPr>
          <a:lstStyle/>
          <a:p>
            <a:pPr algn="l">
              <a:lnSpc>
                <a:spcPts val="6579"/>
              </a:lnSpc>
            </a:pPr>
            <a:r>
              <a:rPr lang="en-US" sz="3499" dirty="0">
                <a:solidFill>
                  <a:srgbClr val="FFFFFF"/>
                </a:solidFill>
                <a:latin typeface="Agrandir"/>
                <a:ea typeface="Agrandir"/>
                <a:cs typeface="Agrandir"/>
                <a:sym typeface="Agrandir"/>
              </a:rPr>
              <a:t>Es </a:t>
            </a:r>
            <a:r>
              <a:rPr lang="en-US" sz="3499" dirty="0" err="1">
                <a:solidFill>
                  <a:srgbClr val="FFFFFF"/>
                </a:solidFill>
                <a:latin typeface="Agrandir"/>
                <a:ea typeface="Agrandir"/>
                <a:cs typeface="Agrandir"/>
                <a:sym typeface="Agrandir"/>
              </a:rPr>
              <a:t>el</a:t>
            </a:r>
            <a:r>
              <a:rPr lang="en-US" sz="3499" dirty="0">
                <a:solidFill>
                  <a:srgbClr val="FFFFFF"/>
                </a:solidFill>
                <a:latin typeface="Agrandir"/>
                <a:ea typeface="Agrandir"/>
                <a:cs typeface="Agrandir"/>
                <a:sym typeface="Agrandir"/>
              </a:rPr>
              <a:t> </a:t>
            </a:r>
            <a:r>
              <a:rPr lang="en-US" sz="3499" dirty="0" err="1">
                <a:solidFill>
                  <a:srgbClr val="FFFFFF"/>
                </a:solidFill>
                <a:latin typeface="Agrandir"/>
                <a:ea typeface="Agrandir"/>
                <a:cs typeface="Agrandir"/>
                <a:sym typeface="Agrandir"/>
              </a:rPr>
              <a:t>proceso</a:t>
            </a:r>
            <a:r>
              <a:rPr lang="en-US" sz="3499" dirty="0">
                <a:solidFill>
                  <a:srgbClr val="FFFFFF"/>
                </a:solidFill>
                <a:latin typeface="Agrandir"/>
                <a:ea typeface="Agrandir"/>
                <a:cs typeface="Agrandir"/>
                <a:sym typeface="Agrandir"/>
              </a:rPr>
              <a:t> de </a:t>
            </a:r>
            <a:r>
              <a:rPr lang="en-US" sz="3499" dirty="0" err="1">
                <a:solidFill>
                  <a:srgbClr val="FFFFFF"/>
                </a:solidFill>
                <a:latin typeface="Agrandir"/>
                <a:ea typeface="Agrandir"/>
                <a:cs typeface="Agrandir"/>
                <a:sym typeface="Agrandir"/>
              </a:rPr>
              <a:t>orga</a:t>
            </a:r>
            <a:r>
              <a:rPr lang="en-US" sz="3499" u="none" strike="noStrike" dirty="0" err="1">
                <a:solidFill>
                  <a:srgbClr val="FFFFFF"/>
                </a:solidFill>
                <a:latin typeface="Agrandir"/>
                <a:ea typeface="Agrandir"/>
                <a:cs typeface="Agrandir"/>
                <a:sym typeface="Agrandir"/>
              </a:rPr>
              <a:t>nizar</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los</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datos</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en</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una</a:t>
            </a:r>
            <a:r>
              <a:rPr lang="en-US" sz="3499" u="none" strike="noStrike" dirty="0">
                <a:solidFill>
                  <a:srgbClr val="FFFFFF"/>
                </a:solidFill>
                <a:latin typeface="Agrandir"/>
                <a:ea typeface="Agrandir"/>
                <a:cs typeface="Agrandir"/>
                <a:sym typeface="Agrandir"/>
              </a:rPr>
              <a:t> base de </a:t>
            </a:r>
            <a:r>
              <a:rPr lang="en-US" sz="3499" u="none" strike="noStrike" dirty="0" err="1">
                <a:solidFill>
                  <a:srgbClr val="FFFFFF"/>
                </a:solidFill>
                <a:latin typeface="Agrandir"/>
                <a:ea typeface="Agrandir"/>
                <a:cs typeface="Agrandir"/>
                <a:sym typeface="Agrandir"/>
              </a:rPr>
              <a:t>datos</a:t>
            </a:r>
            <a:r>
              <a:rPr lang="en-US" sz="3499" u="none" strike="noStrike" dirty="0">
                <a:solidFill>
                  <a:srgbClr val="FFFFFF"/>
                </a:solidFill>
                <a:latin typeface="Agrandir"/>
                <a:ea typeface="Agrandir"/>
                <a:cs typeface="Agrandir"/>
                <a:sym typeface="Agrandir"/>
              </a:rPr>
              <a:t> de </a:t>
            </a:r>
            <a:r>
              <a:rPr lang="en-US" sz="3499" u="none" strike="noStrike" dirty="0" err="1">
                <a:solidFill>
                  <a:srgbClr val="FFFFFF"/>
                </a:solidFill>
                <a:latin typeface="Agrandir"/>
                <a:ea typeface="Agrandir"/>
                <a:cs typeface="Agrandir"/>
                <a:sym typeface="Agrandir"/>
              </a:rPr>
              <a:t>manera</a:t>
            </a:r>
            <a:r>
              <a:rPr lang="en-US" sz="3499" u="none" strike="noStrike" dirty="0">
                <a:solidFill>
                  <a:srgbClr val="FFFFFF"/>
                </a:solidFill>
                <a:latin typeface="Agrandir"/>
                <a:ea typeface="Agrandir"/>
                <a:cs typeface="Agrandir"/>
                <a:sym typeface="Agrandir"/>
              </a:rPr>
              <a:t> que se </a:t>
            </a:r>
            <a:r>
              <a:rPr lang="en-US" sz="3499" u="none" strike="noStrike" dirty="0" err="1">
                <a:solidFill>
                  <a:srgbClr val="FFFFFF"/>
                </a:solidFill>
                <a:latin typeface="Agrandir"/>
                <a:ea typeface="Agrandir"/>
                <a:cs typeface="Agrandir"/>
                <a:sym typeface="Agrandir"/>
              </a:rPr>
              <a:t>minimice</a:t>
            </a:r>
            <a:r>
              <a:rPr lang="en-US" sz="3499" u="none" strike="noStrike" dirty="0">
                <a:solidFill>
                  <a:srgbClr val="FFFFFF"/>
                </a:solidFill>
                <a:latin typeface="Agrandir"/>
                <a:ea typeface="Agrandir"/>
                <a:cs typeface="Agrandir"/>
                <a:sym typeface="Agrandir"/>
              </a:rPr>
              <a:t> la </a:t>
            </a:r>
            <a:r>
              <a:rPr lang="en-US" sz="3499" u="none" strike="noStrike" dirty="0" err="1">
                <a:solidFill>
                  <a:srgbClr val="FFFFFF"/>
                </a:solidFill>
                <a:latin typeface="Agrandir"/>
                <a:ea typeface="Agrandir"/>
                <a:cs typeface="Agrandir"/>
                <a:sym typeface="Agrandir"/>
              </a:rPr>
              <a:t>redundancia</a:t>
            </a:r>
            <a:r>
              <a:rPr lang="en-US" sz="3499" u="none" strike="noStrike" dirty="0">
                <a:solidFill>
                  <a:srgbClr val="FFFFFF"/>
                </a:solidFill>
                <a:latin typeface="Agrandir"/>
                <a:ea typeface="Agrandir"/>
                <a:cs typeface="Agrandir"/>
                <a:sym typeface="Agrandir"/>
              </a:rPr>
              <a:t> y se </a:t>
            </a:r>
            <a:r>
              <a:rPr lang="en-US" sz="3499" u="none" strike="noStrike" dirty="0" err="1">
                <a:solidFill>
                  <a:srgbClr val="FFFFFF"/>
                </a:solidFill>
                <a:latin typeface="Agrandir"/>
                <a:ea typeface="Agrandir"/>
                <a:cs typeface="Agrandir"/>
                <a:sym typeface="Agrandir"/>
              </a:rPr>
              <a:t>eviten</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problemas</a:t>
            </a:r>
            <a:r>
              <a:rPr lang="en-US" sz="3499" u="none" strike="noStrike" dirty="0">
                <a:solidFill>
                  <a:srgbClr val="FFFFFF"/>
                </a:solidFill>
                <a:latin typeface="Agrandir"/>
                <a:ea typeface="Agrandir"/>
                <a:cs typeface="Agrandir"/>
                <a:sym typeface="Agrandir"/>
              </a:rPr>
              <a:t> de </a:t>
            </a:r>
            <a:r>
              <a:rPr lang="en-US" sz="3499" u="none" strike="noStrike" dirty="0" err="1">
                <a:solidFill>
                  <a:srgbClr val="FFFFFF"/>
                </a:solidFill>
                <a:latin typeface="Agrandir"/>
                <a:ea typeface="Agrandir"/>
                <a:cs typeface="Agrandir"/>
                <a:sym typeface="Agrandir"/>
              </a:rPr>
              <a:t>inconsistencia</a:t>
            </a:r>
            <a:r>
              <a:rPr lang="en-US" sz="3499" u="none" strike="noStrike" dirty="0">
                <a:solidFill>
                  <a:srgbClr val="FFFFFF"/>
                </a:solidFill>
                <a:latin typeface="Agrandir"/>
                <a:ea typeface="Agrandir"/>
                <a:cs typeface="Agrandir"/>
                <a:sym typeface="Agrandir"/>
              </a:rPr>
              <a:t>. Su </a:t>
            </a:r>
            <a:r>
              <a:rPr lang="en-US" sz="3499" u="none" strike="noStrike" dirty="0" err="1">
                <a:solidFill>
                  <a:srgbClr val="FFFFFF"/>
                </a:solidFill>
                <a:latin typeface="Agrandir"/>
                <a:ea typeface="Agrandir"/>
                <a:cs typeface="Agrandir"/>
                <a:sym typeface="Agrandir"/>
              </a:rPr>
              <a:t>objetivo</a:t>
            </a:r>
            <a:r>
              <a:rPr lang="en-US" sz="3499" u="none" strike="noStrike" dirty="0">
                <a:solidFill>
                  <a:srgbClr val="FFFFFF"/>
                </a:solidFill>
                <a:latin typeface="Agrandir"/>
                <a:ea typeface="Agrandir"/>
                <a:cs typeface="Agrandir"/>
                <a:sym typeface="Agrandir"/>
              </a:rPr>
              <a:t> principal es </a:t>
            </a:r>
            <a:r>
              <a:rPr lang="en-US" sz="3499" u="none" strike="noStrike" dirty="0" err="1">
                <a:solidFill>
                  <a:srgbClr val="FFFFFF"/>
                </a:solidFill>
                <a:latin typeface="Agrandir"/>
                <a:ea typeface="Agrandir"/>
                <a:cs typeface="Agrandir"/>
                <a:sym typeface="Agrandir"/>
              </a:rPr>
              <a:t>asegurar</a:t>
            </a:r>
            <a:r>
              <a:rPr lang="en-US" sz="3499" u="none" strike="noStrike" dirty="0">
                <a:solidFill>
                  <a:srgbClr val="FFFFFF"/>
                </a:solidFill>
                <a:latin typeface="Agrandir"/>
                <a:ea typeface="Agrandir"/>
                <a:cs typeface="Agrandir"/>
                <a:sym typeface="Agrandir"/>
              </a:rPr>
              <a:t> que </a:t>
            </a:r>
            <a:r>
              <a:rPr lang="en-US" sz="3499" u="none" strike="noStrike" dirty="0" err="1">
                <a:solidFill>
                  <a:srgbClr val="FFFFFF"/>
                </a:solidFill>
                <a:latin typeface="Agrandir"/>
                <a:ea typeface="Agrandir"/>
                <a:cs typeface="Agrandir"/>
                <a:sym typeface="Agrandir"/>
              </a:rPr>
              <a:t>los</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datos</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estén</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estructurados</a:t>
            </a:r>
            <a:r>
              <a:rPr lang="en-US" sz="3499" u="none" strike="noStrike" dirty="0">
                <a:solidFill>
                  <a:srgbClr val="FFFFFF"/>
                </a:solidFill>
                <a:latin typeface="Agrandir"/>
                <a:ea typeface="Agrandir"/>
                <a:cs typeface="Agrandir"/>
                <a:sym typeface="Agrandir"/>
              </a:rPr>
              <a:t> de </a:t>
            </a:r>
            <a:r>
              <a:rPr lang="en-US" sz="3499" u="none" strike="noStrike" dirty="0" err="1">
                <a:solidFill>
                  <a:srgbClr val="FFFFFF"/>
                </a:solidFill>
                <a:latin typeface="Agrandir"/>
                <a:ea typeface="Agrandir"/>
                <a:cs typeface="Agrandir"/>
                <a:sym typeface="Agrandir"/>
              </a:rPr>
              <a:t>una</a:t>
            </a:r>
            <a:r>
              <a:rPr lang="en-US" sz="3499" u="none" strike="noStrike" dirty="0">
                <a:solidFill>
                  <a:srgbClr val="FFFFFF"/>
                </a:solidFill>
                <a:latin typeface="Agrandir"/>
                <a:ea typeface="Agrandir"/>
                <a:cs typeface="Agrandir"/>
                <a:sym typeface="Agrandir"/>
              </a:rPr>
              <a:t> forma que </a:t>
            </a:r>
            <a:r>
              <a:rPr lang="en-US" sz="3499" u="none" strike="noStrike" dirty="0" err="1">
                <a:solidFill>
                  <a:srgbClr val="FFFFFF"/>
                </a:solidFill>
                <a:latin typeface="Agrandir"/>
                <a:ea typeface="Agrandir"/>
                <a:cs typeface="Agrandir"/>
                <a:sym typeface="Agrandir"/>
              </a:rPr>
              <a:t>favorezca</a:t>
            </a:r>
            <a:r>
              <a:rPr lang="en-US" sz="3499" u="none" strike="noStrike" dirty="0">
                <a:solidFill>
                  <a:srgbClr val="FFFFFF"/>
                </a:solidFill>
                <a:latin typeface="Agrandir"/>
                <a:ea typeface="Agrandir"/>
                <a:cs typeface="Agrandir"/>
                <a:sym typeface="Agrandir"/>
              </a:rPr>
              <a:t> la </a:t>
            </a:r>
            <a:r>
              <a:rPr lang="en-US" sz="3499" u="none" strike="noStrike" dirty="0" err="1">
                <a:solidFill>
                  <a:srgbClr val="FFFFFF"/>
                </a:solidFill>
                <a:latin typeface="Agrandir"/>
                <a:ea typeface="Agrandir"/>
                <a:cs typeface="Agrandir"/>
                <a:sym typeface="Agrandir"/>
              </a:rPr>
              <a:t>integridad</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facilite</a:t>
            </a:r>
            <a:r>
              <a:rPr lang="en-US" sz="3499" u="none" strike="noStrike" dirty="0">
                <a:solidFill>
                  <a:srgbClr val="FFFFFF"/>
                </a:solidFill>
                <a:latin typeface="Agrandir"/>
                <a:ea typeface="Agrandir"/>
                <a:cs typeface="Agrandir"/>
                <a:sym typeface="Agrandir"/>
              </a:rPr>
              <a:t> las </a:t>
            </a:r>
            <a:r>
              <a:rPr lang="en-US" sz="3499" u="none" strike="noStrike" dirty="0" err="1">
                <a:solidFill>
                  <a:srgbClr val="FFFFFF"/>
                </a:solidFill>
                <a:latin typeface="Agrandir"/>
                <a:ea typeface="Agrandir"/>
                <a:cs typeface="Agrandir"/>
                <a:sym typeface="Agrandir"/>
              </a:rPr>
              <a:t>actualizaciones</a:t>
            </a:r>
            <a:r>
              <a:rPr lang="en-US" sz="3499" u="none" strike="noStrike" dirty="0">
                <a:solidFill>
                  <a:srgbClr val="FFFFFF"/>
                </a:solidFill>
                <a:latin typeface="Agrandir"/>
                <a:ea typeface="Agrandir"/>
                <a:cs typeface="Agrandir"/>
                <a:sym typeface="Agrandir"/>
              </a:rPr>
              <a:t> y </a:t>
            </a:r>
            <a:r>
              <a:rPr lang="en-US" sz="3499" u="none" strike="noStrike" dirty="0" err="1">
                <a:solidFill>
                  <a:srgbClr val="FFFFFF"/>
                </a:solidFill>
                <a:latin typeface="Agrandir"/>
                <a:ea typeface="Agrandir"/>
                <a:cs typeface="Agrandir"/>
                <a:sym typeface="Agrandir"/>
              </a:rPr>
              <a:t>permita</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consultas</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eficientes</a:t>
            </a:r>
            <a:r>
              <a:rPr lang="en-US" sz="3499" u="none" strike="noStrike" dirty="0">
                <a:solidFill>
                  <a:srgbClr val="FFFFFF"/>
                </a:solidFill>
                <a:latin typeface="Agrandir"/>
                <a:ea typeface="Agrandir"/>
                <a:cs typeface="Agrandir"/>
                <a:sym typeface="Agrandir"/>
              </a:rPr>
              <a:t>.</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32195" y="4812754"/>
            <a:ext cx="11301259" cy="1808201"/>
          </a:xfrm>
          <a:custGeom>
            <a:avLst/>
            <a:gdLst/>
            <a:ahLst/>
            <a:cxnLst/>
            <a:rect l="l" t="t" r="r" b="b"/>
            <a:pathLst>
              <a:path w="11301259" h="1808201">
                <a:moveTo>
                  <a:pt x="0" y="0"/>
                </a:moveTo>
                <a:lnTo>
                  <a:pt x="11301259" y="0"/>
                </a:lnTo>
                <a:lnTo>
                  <a:pt x="11301259" y="1808202"/>
                </a:lnTo>
                <a:lnTo>
                  <a:pt x="0" y="1808202"/>
                </a:lnTo>
                <a:lnTo>
                  <a:pt x="0" y="0"/>
                </a:lnTo>
                <a:close/>
              </a:path>
            </a:pathLst>
          </a:custGeom>
          <a:blipFill>
            <a:blip r:embed="rId2"/>
            <a:stretch>
              <a:fillRect/>
            </a:stretch>
          </a:blipFill>
        </p:spPr>
        <p:txBody>
          <a:bodyPr/>
          <a:lstStyle/>
          <a:p>
            <a:endParaRPr lang="es-MX"/>
          </a:p>
        </p:txBody>
      </p:sp>
      <p:sp>
        <p:nvSpPr>
          <p:cNvPr id="3" name="Freeform 3"/>
          <p:cNvSpPr/>
          <p:nvPr/>
        </p:nvSpPr>
        <p:spPr>
          <a:xfrm>
            <a:off x="6579470" y="7642671"/>
            <a:ext cx="11301259" cy="2387391"/>
          </a:xfrm>
          <a:custGeom>
            <a:avLst/>
            <a:gdLst/>
            <a:ahLst/>
            <a:cxnLst/>
            <a:rect l="l" t="t" r="r" b="b"/>
            <a:pathLst>
              <a:path w="11301259" h="2387391">
                <a:moveTo>
                  <a:pt x="0" y="0"/>
                </a:moveTo>
                <a:lnTo>
                  <a:pt x="11301259" y="0"/>
                </a:lnTo>
                <a:lnTo>
                  <a:pt x="11301259" y="2387391"/>
                </a:lnTo>
                <a:lnTo>
                  <a:pt x="0" y="2387391"/>
                </a:lnTo>
                <a:lnTo>
                  <a:pt x="0" y="0"/>
                </a:lnTo>
                <a:close/>
              </a:path>
            </a:pathLst>
          </a:custGeom>
          <a:blipFill>
            <a:blip r:embed="rId3"/>
            <a:stretch>
              <a:fillRect/>
            </a:stretch>
          </a:blipFill>
        </p:spPr>
        <p:txBody>
          <a:bodyPr/>
          <a:lstStyle/>
          <a:p>
            <a:endParaRPr lang="es-MX"/>
          </a:p>
        </p:txBody>
      </p:sp>
      <p:sp>
        <p:nvSpPr>
          <p:cNvPr id="4" name="TextBox 4"/>
          <p:cNvSpPr txBox="1"/>
          <p:nvPr/>
        </p:nvSpPr>
        <p:spPr>
          <a:xfrm>
            <a:off x="0" y="1070407"/>
            <a:ext cx="17506188" cy="2449576"/>
          </a:xfrm>
          <a:prstGeom prst="rect">
            <a:avLst/>
          </a:prstGeom>
        </p:spPr>
        <p:txBody>
          <a:bodyPr lIns="0" tIns="0" rIns="0" bIns="0" rtlCol="0" anchor="t">
            <a:spAutoFit/>
          </a:bodyPr>
          <a:lstStyle/>
          <a:p>
            <a:pPr marL="734059" lvl="1" indent="-367030" algn="l">
              <a:lnSpc>
                <a:spcPts val="6391"/>
              </a:lnSpc>
              <a:buAutoNum type="arabicPeriod"/>
            </a:pPr>
            <a:r>
              <a:rPr lang="en-US" sz="3399">
                <a:solidFill>
                  <a:srgbClr val="FFFFFF"/>
                </a:solidFill>
                <a:latin typeface="Agrandir"/>
                <a:ea typeface="Agrandir"/>
                <a:cs typeface="Agrandir"/>
                <a:sym typeface="Agrandir"/>
              </a:rPr>
              <a:t>Todos</a:t>
            </a:r>
            <a:r>
              <a:rPr lang="en-US" sz="3399" u="none" strike="noStrike">
                <a:solidFill>
                  <a:srgbClr val="FFFFFF"/>
                </a:solidFill>
                <a:latin typeface="Agrandir"/>
                <a:ea typeface="Agrandir"/>
                <a:cs typeface="Agrandir"/>
                <a:sym typeface="Agrandir"/>
              </a:rPr>
              <a:t> los valores en cada columna son atómicos, es decir, no contienen conjuntos de valores o listas.</a:t>
            </a:r>
          </a:p>
          <a:p>
            <a:pPr marL="734059" lvl="1" indent="-367030" algn="l">
              <a:lnSpc>
                <a:spcPts val="6391"/>
              </a:lnSpc>
              <a:buAutoNum type="arabicPeriod"/>
            </a:pPr>
            <a:r>
              <a:rPr lang="en-US" sz="3399" u="none" strike="noStrike">
                <a:solidFill>
                  <a:srgbClr val="FFFFFF"/>
                </a:solidFill>
                <a:latin typeface="Agrandir"/>
                <a:ea typeface="Agrandir"/>
                <a:cs typeface="Agrandir"/>
                <a:sym typeface="Agrandir"/>
              </a:rPr>
              <a:t>Cada columna debe contener un solo valor (sin grupos repetidos de datos).</a:t>
            </a:r>
          </a:p>
        </p:txBody>
      </p:sp>
      <p:sp>
        <p:nvSpPr>
          <p:cNvPr id="5" name="TextBox 5"/>
          <p:cNvSpPr txBox="1"/>
          <p:nvPr/>
        </p:nvSpPr>
        <p:spPr>
          <a:xfrm>
            <a:off x="3048000" y="315391"/>
            <a:ext cx="11945673" cy="755016"/>
          </a:xfrm>
          <a:prstGeom prst="rect">
            <a:avLst/>
          </a:prstGeom>
        </p:spPr>
        <p:txBody>
          <a:bodyPr wrap="square" lIns="0" tIns="0" rIns="0" bIns="0" rtlCol="0" anchor="t">
            <a:spAutoFit/>
          </a:bodyPr>
          <a:lstStyle/>
          <a:p>
            <a:pPr algn="ctr">
              <a:lnSpc>
                <a:spcPts val="6159"/>
              </a:lnSpc>
              <a:spcBef>
                <a:spcPct val="0"/>
              </a:spcBef>
            </a:pPr>
            <a:r>
              <a:rPr lang="en-US" sz="4399" b="1" dirty="0">
                <a:solidFill>
                  <a:srgbClr val="FFFFFF"/>
                </a:solidFill>
                <a:latin typeface="Open Sans Bold"/>
                <a:ea typeface="Open Sans Bold"/>
                <a:cs typeface="Open Sans Bold"/>
                <a:sym typeface="Open Sans Bold"/>
              </a:rPr>
              <a:t>Primera Forma Normal (1FN)</a:t>
            </a:r>
          </a:p>
        </p:txBody>
      </p:sp>
      <p:sp>
        <p:nvSpPr>
          <p:cNvPr id="6" name="TextBox 6"/>
          <p:cNvSpPr txBox="1"/>
          <p:nvPr/>
        </p:nvSpPr>
        <p:spPr>
          <a:xfrm>
            <a:off x="476213" y="3818751"/>
            <a:ext cx="9646920" cy="850265"/>
          </a:xfrm>
          <a:prstGeom prst="rect">
            <a:avLst/>
          </a:prstGeom>
        </p:spPr>
        <p:txBody>
          <a:bodyPr lIns="0" tIns="0" rIns="0" bIns="0" rtlCol="0" anchor="t">
            <a:spAutoFit/>
          </a:bodyPr>
          <a:lstStyle/>
          <a:p>
            <a:pPr algn="l">
              <a:lnSpc>
                <a:spcPts val="6579"/>
              </a:lnSpc>
            </a:pPr>
            <a:r>
              <a:rPr lang="en-US" sz="3499" u="none" strike="noStrike">
                <a:solidFill>
                  <a:srgbClr val="FFFFFF"/>
                </a:solidFill>
                <a:latin typeface="Agrandir"/>
                <a:ea typeface="Agrandir"/>
                <a:cs typeface="Agrandir"/>
                <a:sym typeface="Agrandir"/>
              </a:rPr>
              <a:t>Antes de normalización (violación de 1FN)</a:t>
            </a:r>
          </a:p>
        </p:txBody>
      </p:sp>
      <p:sp>
        <p:nvSpPr>
          <p:cNvPr id="7" name="TextBox 7"/>
          <p:cNvSpPr txBox="1"/>
          <p:nvPr/>
        </p:nvSpPr>
        <p:spPr>
          <a:xfrm>
            <a:off x="6579470" y="6649531"/>
            <a:ext cx="9646920" cy="850265"/>
          </a:xfrm>
          <a:prstGeom prst="rect">
            <a:avLst/>
          </a:prstGeom>
        </p:spPr>
        <p:txBody>
          <a:bodyPr lIns="0" tIns="0" rIns="0" bIns="0" rtlCol="0" anchor="t">
            <a:spAutoFit/>
          </a:bodyPr>
          <a:lstStyle/>
          <a:p>
            <a:pPr algn="l">
              <a:lnSpc>
                <a:spcPts val="6579"/>
              </a:lnSpc>
            </a:pPr>
            <a:r>
              <a:rPr lang="en-US" sz="3499">
                <a:solidFill>
                  <a:srgbClr val="FFFFFF"/>
                </a:solidFill>
                <a:latin typeface="Agrandir"/>
                <a:ea typeface="Agrandir"/>
                <a:cs typeface="Agrandir"/>
                <a:sym typeface="Agrandir"/>
              </a:rPr>
              <a:t>Después </a:t>
            </a:r>
            <a:r>
              <a:rPr lang="en-US" sz="3499" u="none" strike="noStrike">
                <a:solidFill>
                  <a:srgbClr val="FFFFFF"/>
                </a:solidFill>
                <a:latin typeface="Agrandir"/>
                <a:ea typeface="Agrandir"/>
                <a:cs typeface="Agrandir"/>
                <a:sym typeface="Agrandir"/>
              </a:rPr>
              <a:t>de normalización (violación de 1FN)</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28700" y="5718111"/>
            <a:ext cx="11301259" cy="2231999"/>
          </a:xfrm>
          <a:custGeom>
            <a:avLst/>
            <a:gdLst/>
            <a:ahLst/>
            <a:cxnLst/>
            <a:rect l="l" t="t" r="r" b="b"/>
            <a:pathLst>
              <a:path w="11301259" h="2231999">
                <a:moveTo>
                  <a:pt x="0" y="0"/>
                </a:moveTo>
                <a:lnTo>
                  <a:pt x="11301259" y="0"/>
                </a:lnTo>
                <a:lnTo>
                  <a:pt x="11301259" y="2231999"/>
                </a:lnTo>
                <a:lnTo>
                  <a:pt x="0" y="2231999"/>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332195" y="983831"/>
            <a:ext cx="17955805" cy="3066923"/>
          </a:xfrm>
          <a:prstGeom prst="rect">
            <a:avLst/>
          </a:prstGeom>
        </p:spPr>
        <p:txBody>
          <a:bodyPr lIns="0" tIns="0" rIns="0" bIns="0" rtlCol="0" anchor="t">
            <a:spAutoFit/>
          </a:bodyPr>
          <a:lstStyle/>
          <a:p>
            <a:pPr marL="690881" lvl="1" indent="-345440" algn="l">
              <a:lnSpc>
                <a:spcPts val="6016"/>
              </a:lnSpc>
              <a:buAutoNum type="arabicPeriod"/>
            </a:pPr>
            <a:r>
              <a:rPr lang="en-US" sz="3200">
                <a:solidFill>
                  <a:srgbClr val="FFFFFF"/>
                </a:solidFill>
                <a:latin typeface="Agrandir"/>
                <a:ea typeface="Agrandir"/>
                <a:cs typeface="Agrandir"/>
                <a:sym typeface="Agrandir"/>
              </a:rPr>
              <a:t>Está en 1FN.</a:t>
            </a:r>
          </a:p>
          <a:p>
            <a:pPr marL="690881" lvl="1" indent="-345440" algn="l">
              <a:lnSpc>
                <a:spcPts val="6016"/>
              </a:lnSpc>
              <a:buAutoNum type="arabicPeriod"/>
            </a:pPr>
            <a:r>
              <a:rPr lang="en-US" sz="3200">
                <a:solidFill>
                  <a:srgbClr val="FFFFFF"/>
                </a:solidFill>
                <a:latin typeface="Agrandir"/>
                <a:ea typeface="Agrandir"/>
                <a:cs typeface="Agrandir"/>
                <a:sym typeface="Agrandir"/>
              </a:rPr>
              <a:t>Todos</a:t>
            </a:r>
            <a:r>
              <a:rPr lang="en-US" sz="3200" u="none" strike="noStrike">
                <a:solidFill>
                  <a:srgbClr val="FFFFFF"/>
                </a:solidFill>
                <a:latin typeface="Agrandir"/>
                <a:ea typeface="Agrandir"/>
                <a:cs typeface="Agrandir"/>
                <a:sym typeface="Agrandir"/>
              </a:rPr>
              <a:t> los atributos no clave son completamente dependientes de la clave primaria. Es decir, no existen dependencias parciales (si la clave primaria es una combinación de columnas, cada columna no clave debe depender de toda la clave primaria).</a:t>
            </a:r>
          </a:p>
        </p:txBody>
      </p:sp>
      <p:sp>
        <p:nvSpPr>
          <p:cNvPr id="4" name="TextBox 4"/>
          <p:cNvSpPr txBox="1"/>
          <p:nvPr/>
        </p:nvSpPr>
        <p:spPr>
          <a:xfrm>
            <a:off x="3124200" y="198498"/>
            <a:ext cx="11793273" cy="755016"/>
          </a:xfrm>
          <a:prstGeom prst="rect">
            <a:avLst/>
          </a:prstGeom>
        </p:spPr>
        <p:txBody>
          <a:bodyPr wrap="square" lIns="0" tIns="0" rIns="0" bIns="0" rtlCol="0" anchor="t">
            <a:spAutoFit/>
          </a:bodyPr>
          <a:lstStyle/>
          <a:p>
            <a:pPr algn="ctr">
              <a:lnSpc>
                <a:spcPts val="6159"/>
              </a:lnSpc>
              <a:spcBef>
                <a:spcPct val="0"/>
              </a:spcBef>
            </a:pPr>
            <a:r>
              <a:rPr lang="en-US" sz="4399" b="1" dirty="0">
                <a:solidFill>
                  <a:srgbClr val="FFFFFF"/>
                </a:solidFill>
                <a:latin typeface="Open Sans Bold"/>
                <a:ea typeface="Open Sans Bold"/>
                <a:cs typeface="Open Sans Bold"/>
                <a:sym typeface="Open Sans Bold"/>
              </a:rPr>
              <a:t>Primera Forma Normal (2FN)</a:t>
            </a:r>
          </a:p>
        </p:txBody>
      </p:sp>
      <p:sp>
        <p:nvSpPr>
          <p:cNvPr id="5" name="TextBox 5"/>
          <p:cNvSpPr txBox="1"/>
          <p:nvPr/>
        </p:nvSpPr>
        <p:spPr>
          <a:xfrm>
            <a:off x="1028700" y="4678375"/>
            <a:ext cx="9646920" cy="850265"/>
          </a:xfrm>
          <a:prstGeom prst="rect">
            <a:avLst/>
          </a:prstGeom>
        </p:spPr>
        <p:txBody>
          <a:bodyPr lIns="0" tIns="0" rIns="0" bIns="0" rtlCol="0" anchor="t">
            <a:spAutoFit/>
          </a:bodyPr>
          <a:lstStyle/>
          <a:p>
            <a:pPr algn="l">
              <a:lnSpc>
                <a:spcPts val="6579"/>
              </a:lnSpc>
            </a:pPr>
            <a:r>
              <a:rPr lang="en-US" sz="3499" u="none" strike="noStrike">
                <a:solidFill>
                  <a:srgbClr val="FFFFFF"/>
                </a:solidFill>
                <a:latin typeface="Agrandir"/>
                <a:ea typeface="Agrandir"/>
                <a:cs typeface="Agrandir"/>
                <a:sym typeface="Agrandir"/>
              </a:rPr>
              <a:t>Antes de normalización (violación de 2FN)</a:t>
            </a:r>
          </a:p>
        </p:txBody>
      </p:sp>
      <p:sp>
        <p:nvSpPr>
          <p:cNvPr id="6" name="TextBox 6"/>
          <p:cNvSpPr txBox="1"/>
          <p:nvPr/>
        </p:nvSpPr>
        <p:spPr>
          <a:xfrm>
            <a:off x="12120010" y="8357935"/>
            <a:ext cx="5984748" cy="1591181"/>
          </a:xfrm>
          <a:prstGeom prst="rect">
            <a:avLst/>
          </a:prstGeom>
        </p:spPr>
        <p:txBody>
          <a:bodyPr lIns="0" tIns="0" rIns="0" bIns="0" rtlCol="0" anchor="t">
            <a:spAutoFit/>
          </a:bodyPr>
          <a:lstStyle/>
          <a:p>
            <a:pPr algn="l">
              <a:lnSpc>
                <a:spcPts val="4136"/>
              </a:lnSpc>
            </a:pPr>
            <a:r>
              <a:rPr lang="en-US" sz="2200" u="none" strike="noStrike">
                <a:solidFill>
                  <a:srgbClr val="FFFFFF"/>
                </a:solidFill>
                <a:latin typeface="Agrandir"/>
                <a:ea typeface="Agrandir"/>
                <a:cs typeface="Agrandir"/>
                <a:sym typeface="Agrandir"/>
              </a:rPr>
              <a:t>En este caso, nombre_cliente depende solo de id_cliente, no de la clave primaria completa (id_cliente, id_producto)</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720090" y="2631425"/>
            <a:ext cx="13221446" cy="2512075"/>
          </a:xfrm>
          <a:custGeom>
            <a:avLst/>
            <a:gdLst/>
            <a:ahLst/>
            <a:cxnLst/>
            <a:rect l="l" t="t" r="r" b="b"/>
            <a:pathLst>
              <a:path w="13221446" h="2512075">
                <a:moveTo>
                  <a:pt x="0" y="0"/>
                </a:moveTo>
                <a:lnTo>
                  <a:pt x="13221446" y="0"/>
                </a:lnTo>
                <a:lnTo>
                  <a:pt x="13221446" y="2512075"/>
                </a:lnTo>
                <a:lnTo>
                  <a:pt x="0" y="2512075"/>
                </a:lnTo>
                <a:lnTo>
                  <a:pt x="0" y="0"/>
                </a:lnTo>
                <a:close/>
              </a:path>
            </a:pathLst>
          </a:custGeom>
          <a:blipFill>
            <a:blip r:embed="rId2"/>
            <a:stretch>
              <a:fillRect/>
            </a:stretch>
          </a:blipFill>
        </p:spPr>
        <p:txBody>
          <a:bodyPr/>
          <a:lstStyle/>
          <a:p>
            <a:endParaRPr lang="es-MX"/>
          </a:p>
        </p:txBody>
      </p:sp>
      <p:sp>
        <p:nvSpPr>
          <p:cNvPr id="3" name="Freeform 3"/>
          <p:cNvSpPr/>
          <p:nvPr/>
        </p:nvSpPr>
        <p:spPr>
          <a:xfrm>
            <a:off x="5543550" y="6922513"/>
            <a:ext cx="12279667" cy="3085266"/>
          </a:xfrm>
          <a:custGeom>
            <a:avLst/>
            <a:gdLst/>
            <a:ahLst/>
            <a:cxnLst/>
            <a:rect l="l" t="t" r="r" b="b"/>
            <a:pathLst>
              <a:path w="12279667" h="3085266">
                <a:moveTo>
                  <a:pt x="0" y="0"/>
                </a:moveTo>
                <a:lnTo>
                  <a:pt x="12279667" y="0"/>
                </a:lnTo>
                <a:lnTo>
                  <a:pt x="12279667" y="3085266"/>
                </a:lnTo>
                <a:lnTo>
                  <a:pt x="0" y="3085266"/>
                </a:lnTo>
                <a:lnTo>
                  <a:pt x="0" y="0"/>
                </a:lnTo>
                <a:close/>
              </a:path>
            </a:pathLst>
          </a:custGeom>
          <a:blipFill>
            <a:blip r:embed="rId3"/>
            <a:stretch>
              <a:fillRect/>
            </a:stretch>
          </a:blipFill>
        </p:spPr>
        <p:txBody>
          <a:bodyPr/>
          <a:lstStyle/>
          <a:p>
            <a:endParaRPr lang="es-MX"/>
          </a:p>
        </p:txBody>
      </p:sp>
      <p:sp>
        <p:nvSpPr>
          <p:cNvPr id="4" name="TextBox 4"/>
          <p:cNvSpPr txBox="1"/>
          <p:nvPr/>
        </p:nvSpPr>
        <p:spPr>
          <a:xfrm>
            <a:off x="3276600" y="279221"/>
            <a:ext cx="12279667" cy="755016"/>
          </a:xfrm>
          <a:prstGeom prst="rect">
            <a:avLst/>
          </a:prstGeom>
        </p:spPr>
        <p:txBody>
          <a:bodyPr wrap="square" lIns="0" tIns="0" rIns="0" bIns="0" rtlCol="0" anchor="t">
            <a:spAutoFit/>
          </a:bodyPr>
          <a:lstStyle/>
          <a:p>
            <a:pPr algn="ctr">
              <a:lnSpc>
                <a:spcPts val="6159"/>
              </a:lnSpc>
              <a:spcBef>
                <a:spcPct val="0"/>
              </a:spcBef>
            </a:pPr>
            <a:r>
              <a:rPr lang="en-US" sz="4399" b="1" dirty="0">
                <a:solidFill>
                  <a:srgbClr val="FFFFFF"/>
                </a:solidFill>
                <a:latin typeface="Open Sans Bold"/>
                <a:ea typeface="Open Sans Bold"/>
                <a:cs typeface="Open Sans Bold"/>
                <a:sym typeface="Open Sans Bold"/>
              </a:rPr>
              <a:t>Primera Forma Normal (2FN)</a:t>
            </a:r>
          </a:p>
        </p:txBody>
      </p:sp>
      <p:sp>
        <p:nvSpPr>
          <p:cNvPr id="5" name="TextBox 5"/>
          <p:cNvSpPr txBox="1"/>
          <p:nvPr/>
        </p:nvSpPr>
        <p:spPr>
          <a:xfrm>
            <a:off x="720090" y="1427683"/>
            <a:ext cx="9646920" cy="850265"/>
          </a:xfrm>
          <a:prstGeom prst="rect">
            <a:avLst/>
          </a:prstGeom>
        </p:spPr>
        <p:txBody>
          <a:bodyPr lIns="0" tIns="0" rIns="0" bIns="0" rtlCol="0" anchor="t">
            <a:spAutoFit/>
          </a:bodyPr>
          <a:lstStyle/>
          <a:p>
            <a:pPr algn="l">
              <a:lnSpc>
                <a:spcPts val="6579"/>
              </a:lnSpc>
            </a:pPr>
            <a:r>
              <a:rPr lang="en-US" sz="3499" dirty="0" err="1">
                <a:solidFill>
                  <a:srgbClr val="FFFFFF"/>
                </a:solidFill>
                <a:latin typeface="Agrandir"/>
                <a:ea typeface="Agrandir"/>
                <a:cs typeface="Agrandir"/>
                <a:sym typeface="Agrandir"/>
              </a:rPr>
              <a:t>Después</a:t>
            </a:r>
            <a:r>
              <a:rPr lang="en-US" sz="3499" dirty="0">
                <a:solidFill>
                  <a:srgbClr val="FFFFFF"/>
                </a:solidFill>
                <a:latin typeface="Agrandir"/>
                <a:ea typeface="Agrandir"/>
                <a:cs typeface="Agrandir"/>
                <a:sym typeface="Agrandir"/>
              </a:rPr>
              <a:t> </a:t>
            </a:r>
            <a:r>
              <a:rPr lang="en-US" sz="3499" u="none" strike="noStrike" dirty="0">
                <a:solidFill>
                  <a:srgbClr val="FFFFFF"/>
                </a:solidFill>
                <a:latin typeface="Agrandir"/>
                <a:ea typeface="Agrandir"/>
                <a:cs typeface="Agrandir"/>
                <a:sym typeface="Agrandir"/>
              </a:rPr>
              <a:t>de </a:t>
            </a:r>
            <a:r>
              <a:rPr lang="en-US" sz="3499" u="none" strike="noStrike" dirty="0" err="1">
                <a:solidFill>
                  <a:srgbClr val="FFFFFF"/>
                </a:solidFill>
                <a:latin typeface="Agrandir"/>
                <a:ea typeface="Agrandir"/>
                <a:cs typeface="Agrandir"/>
                <a:sym typeface="Agrandir"/>
              </a:rPr>
              <a:t>normalización</a:t>
            </a:r>
            <a:r>
              <a:rPr lang="en-US" sz="3499" u="none" strike="noStrike" dirty="0">
                <a:solidFill>
                  <a:srgbClr val="FFFFFF"/>
                </a:solidFill>
                <a:latin typeface="Agrandir"/>
                <a:ea typeface="Agrandir"/>
                <a:cs typeface="Agrandir"/>
                <a:sym typeface="Agrandir"/>
              </a:rPr>
              <a:t> (</a:t>
            </a:r>
            <a:r>
              <a:rPr lang="en-US" sz="3499" u="none" strike="noStrike" dirty="0" err="1">
                <a:solidFill>
                  <a:srgbClr val="FFFFFF"/>
                </a:solidFill>
                <a:latin typeface="Agrandir"/>
                <a:ea typeface="Agrandir"/>
                <a:cs typeface="Agrandir"/>
                <a:sym typeface="Agrandir"/>
              </a:rPr>
              <a:t>violación</a:t>
            </a:r>
            <a:r>
              <a:rPr lang="en-US" sz="3499" u="none" strike="noStrike" dirty="0">
                <a:solidFill>
                  <a:srgbClr val="FFFFFF"/>
                </a:solidFill>
                <a:latin typeface="Agrandir"/>
                <a:ea typeface="Agrandir"/>
                <a:cs typeface="Agrandir"/>
                <a:sym typeface="Agrandir"/>
              </a:rPr>
              <a:t> de 2FN)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1811000" y="2628900"/>
            <a:ext cx="5690094" cy="5690094"/>
          </a:xfrm>
          <a:custGeom>
            <a:avLst/>
            <a:gdLst/>
            <a:ahLst/>
            <a:cxnLst/>
            <a:rect l="l" t="t" r="r" b="b"/>
            <a:pathLst>
              <a:path w="5690094" h="5690094">
                <a:moveTo>
                  <a:pt x="0" y="0"/>
                </a:moveTo>
                <a:lnTo>
                  <a:pt x="5690094" y="0"/>
                </a:lnTo>
                <a:lnTo>
                  <a:pt x="5690094" y="5690095"/>
                </a:lnTo>
                <a:lnTo>
                  <a:pt x="0" y="5690095"/>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4833578" y="273684"/>
            <a:ext cx="8620844" cy="755016"/>
          </a:xfrm>
          <a:prstGeom prst="rect">
            <a:avLst/>
          </a:prstGeom>
        </p:spPr>
        <p:txBody>
          <a:bodyPr lIns="0" tIns="0" rIns="0" bIns="0" rtlCol="0" anchor="t">
            <a:spAutoFit/>
          </a:bodyPr>
          <a:lstStyle/>
          <a:p>
            <a:pPr algn="ctr">
              <a:lnSpc>
                <a:spcPts val="6159"/>
              </a:lnSpc>
              <a:spcBef>
                <a:spcPct val="0"/>
              </a:spcBef>
            </a:pPr>
            <a:r>
              <a:rPr lang="en-US" sz="4399" b="1" dirty="0" err="1">
                <a:solidFill>
                  <a:srgbClr val="FFFFFF"/>
                </a:solidFill>
                <a:latin typeface="Open Sans Bold"/>
                <a:ea typeface="Open Sans Bold"/>
                <a:cs typeface="Open Sans Bold"/>
                <a:sym typeface="Open Sans Bold"/>
              </a:rPr>
              <a:t>Ventajas</a:t>
            </a:r>
            <a:r>
              <a:rPr lang="en-US" sz="4399" b="1" dirty="0">
                <a:solidFill>
                  <a:srgbClr val="FFFFFF"/>
                </a:solidFill>
                <a:latin typeface="Open Sans Bold"/>
                <a:ea typeface="Open Sans Bold"/>
                <a:cs typeface="Open Sans Bold"/>
                <a:sym typeface="Open Sans Bold"/>
              </a:rPr>
              <a:t> de usar </a:t>
            </a:r>
            <a:r>
              <a:rPr lang="en-US" sz="4399" b="1" dirty="0" err="1">
                <a:solidFill>
                  <a:srgbClr val="FFFFFF"/>
                </a:solidFill>
                <a:latin typeface="Open Sans Bold"/>
                <a:ea typeface="Open Sans Bold"/>
                <a:cs typeface="Open Sans Bold"/>
                <a:sym typeface="Open Sans Bold"/>
              </a:rPr>
              <a:t>DBeaver</a:t>
            </a:r>
            <a:endParaRPr lang="en-US" sz="4399" b="1" dirty="0">
              <a:solidFill>
                <a:srgbClr val="FFFFFF"/>
              </a:solidFill>
              <a:latin typeface="Open Sans Bold"/>
              <a:ea typeface="Open Sans Bold"/>
              <a:cs typeface="Open Sans Bold"/>
              <a:sym typeface="Open Sans Bold"/>
            </a:endParaRPr>
          </a:p>
        </p:txBody>
      </p:sp>
      <p:sp>
        <p:nvSpPr>
          <p:cNvPr id="4" name="TextBox 4"/>
          <p:cNvSpPr txBox="1"/>
          <p:nvPr/>
        </p:nvSpPr>
        <p:spPr>
          <a:xfrm>
            <a:off x="-691528" y="1620951"/>
            <a:ext cx="9598686" cy="695961"/>
          </a:xfrm>
          <a:prstGeom prst="rect">
            <a:avLst/>
          </a:prstGeom>
        </p:spPr>
        <p:txBody>
          <a:bodyPr wrap="square" lIns="0" tIns="0" rIns="0" bIns="0" rtlCol="0" anchor="t">
            <a:spAutoFit/>
          </a:bodyPr>
          <a:lstStyle/>
          <a:p>
            <a:pPr marL="885186" lvl="1" indent="-442593" algn="ctr">
              <a:lnSpc>
                <a:spcPts val="5739"/>
              </a:lnSpc>
              <a:buFont typeface="Arial"/>
              <a:buChar char="•"/>
            </a:pPr>
            <a:r>
              <a:rPr lang="en-US" sz="4099" b="1" dirty="0" err="1">
                <a:solidFill>
                  <a:srgbClr val="FFFFFF"/>
                </a:solidFill>
                <a:latin typeface="Open Sans Bold"/>
                <a:ea typeface="Open Sans Bold"/>
                <a:cs typeface="Open Sans Bold"/>
                <a:sym typeface="Open Sans Bold"/>
              </a:rPr>
              <a:t>Interfaz</a:t>
            </a:r>
            <a:r>
              <a:rPr lang="en-US" sz="4099" b="1" dirty="0">
                <a:solidFill>
                  <a:srgbClr val="FFFFFF"/>
                </a:solidFill>
                <a:latin typeface="Open Sans Bold"/>
                <a:ea typeface="Open Sans Bold"/>
                <a:cs typeface="Open Sans Bold"/>
                <a:sym typeface="Open Sans Bold"/>
              </a:rPr>
              <a:t> </a:t>
            </a:r>
            <a:r>
              <a:rPr lang="en-US" sz="4099" b="1" dirty="0" err="1">
                <a:solidFill>
                  <a:srgbClr val="FFFFFF"/>
                </a:solidFill>
                <a:latin typeface="Open Sans Bold"/>
                <a:ea typeface="Open Sans Bold"/>
                <a:cs typeface="Open Sans Bold"/>
                <a:sym typeface="Open Sans Bold"/>
              </a:rPr>
              <a:t>gráfica</a:t>
            </a:r>
            <a:r>
              <a:rPr lang="en-US" sz="4099" b="1" dirty="0">
                <a:solidFill>
                  <a:srgbClr val="FFFFFF"/>
                </a:solidFill>
                <a:latin typeface="Open Sans Bold"/>
                <a:ea typeface="Open Sans Bold"/>
                <a:cs typeface="Open Sans Bold"/>
                <a:sym typeface="Open Sans Bold"/>
              </a:rPr>
              <a:t> </a:t>
            </a:r>
            <a:r>
              <a:rPr lang="en-US" sz="4099" b="1" dirty="0" err="1">
                <a:solidFill>
                  <a:srgbClr val="FFFFFF"/>
                </a:solidFill>
                <a:latin typeface="Open Sans Bold"/>
                <a:ea typeface="Open Sans Bold"/>
                <a:cs typeface="Open Sans Bold"/>
                <a:sym typeface="Open Sans Bold"/>
              </a:rPr>
              <a:t>amigable</a:t>
            </a:r>
            <a:r>
              <a:rPr lang="en-US" sz="4099" b="1" dirty="0">
                <a:solidFill>
                  <a:srgbClr val="FFFFFF"/>
                </a:solidFill>
                <a:latin typeface="Open Sans Bold"/>
                <a:ea typeface="Open Sans Bold"/>
                <a:cs typeface="Open Sans Bold"/>
                <a:sym typeface="Open Sans Bold"/>
              </a:rPr>
              <a:t>.</a:t>
            </a:r>
          </a:p>
        </p:txBody>
      </p:sp>
      <p:sp>
        <p:nvSpPr>
          <p:cNvPr id="5" name="TextBox 5"/>
          <p:cNvSpPr txBox="1"/>
          <p:nvPr/>
        </p:nvSpPr>
        <p:spPr>
          <a:xfrm>
            <a:off x="381000" y="3028707"/>
            <a:ext cx="8373552" cy="695961"/>
          </a:xfrm>
          <a:prstGeom prst="rect">
            <a:avLst/>
          </a:prstGeom>
        </p:spPr>
        <p:txBody>
          <a:bodyPr lIns="0" tIns="0" rIns="0" bIns="0" rtlCol="0" anchor="t">
            <a:spAutoFit/>
          </a:bodyPr>
          <a:lstStyle/>
          <a:p>
            <a:pPr marL="885186" lvl="1" indent="-442593" algn="l">
              <a:lnSpc>
                <a:spcPts val="5739"/>
              </a:lnSpc>
              <a:buFont typeface="Arial"/>
              <a:buChar char="•"/>
            </a:pPr>
            <a:r>
              <a:rPr lang="en-US" sz="4099" b="1" dirty="0" err="1">
                <a:solidFill>
                  <a:srgbClr val="FFFFFF"/>
                </a:solidFill>
                <a:latin typeface="Open Sans Bold"/>
                <a:ea typeface="Open Sans Bold"/>
                <a:cs typeface="Open Sans Bold"/>
                <a:sym typeface="Open Sans Bold"/>
              </a:rPr>
              <a:t>Funcionalidades</a:t>
            </a:r>
            <a:r>
              <a:rPr lang="en-US" sz="4099" b="1" dirty="0">
                <a:solidFill>
                  <a:srgbClr val="FFFFFF"/>
                </a:solidFill>
                <a:latin typeface="Open Sans Bold"/>
                <a:ea typeface="Open Sans Bold"/>
                <a:cs typeface="Open Sans Bold"/>
                <a:sym typeface="Open Sans Bold"/>
              </a:rPr>
              <a:t> </a:t>
            </a:r>
            <a:r>
              <a:rPr lang="en-US" sz="4099" b="1" dirty="0" err="1">
                <a:solidFill>
                  <a:srgbClr val="FFFFFF"/>
                </a:solidFill>
                <a:latin typeface="Open Sans Bold"/>
                <a:ea typeface="Open Sans Bold"/>
                <a:cs typeface="Open Sans Bold"/>
                <a:sym typeface="Open Sans Bold"/>
              </a:rPr>
              <a:t>avanzadas</a:t>
            </a:r>
            <a:r>
              <a:rPr lang="en-US" sz="4099" b="1" dirty="0">
                <a:solidFill>
                  <a:srgbClr val="FFFFFF"/>
                </a:solidFill>
                <a:latin typeface="Open Sans Bold"/>
                <a:ea typeface="Open Sans Bold"/>
                <a:cs typeface="Open Sans Bold"/>
                <a:sym typeface="Open Sans Bold"/>
              </a:rPr>
              <a:t>.</a:t>
            </a:r>
          </a:p>
        </p:txBody>
      </p:sp>
      <p:sp>
        <p:nvSpPr>
          <p:cNvPr id="6" name="TextBox 6"/>
          <p:cNvSpPr txBox="1"/>
          <p:nvPr/>
        </p:nvSpPr>
        <p:spPr>
          <a:xfrm>
            <a:off x="533606" y="7479412"/>
            <a:ext cx="8373552" cy="695961"/>
          </a:xfrm>
          <a:prstGeom prst="rect">
            <a:avLst/>
          </a:prstGeom>
        </p:spPr>
        <p:txBody>
          <a:bodyPr lIns="0" tIns="0" rIns="0" bIns="0" rtlCol="0" anchor="t">
            <a:spAutoFit/>
          </a:bodyPr>
          <a:lstStyle/>
          <a:p>
            <a:pPr marL="885186" lvl="1" indent="-442593" algn="l">
              <a:lnSpc>
                <a:spcPts val="5739"/>
              </a:lnSpc>
              <a:buFont typeface="Arial"/>
              <a:buChar char="•"/>
            </a:pPr>
            <a:r>
              <a:rPr lang="en-US" sz="4099" b="1" dirty="0">
                <a:solidFill>
                  <a:srgbClr val="FFFFFF"/>
                </a:solidFill>
                <a:latin typeface="Open Sans Bold"/>
                <a:ea typeface="Open Sans Bold"/>
                <a:cs typeface="Open Sans Bold"/>
                <a:sym typeface="Open Sans Bold"/>
              </a:rPr>
              <a:t>Código Abierto.</a:t>
            </a:r>
          </a:p>
        </p:txBody>
      </p:sp>
      <p:sp>
        <p:nvSpPr>
          <p:cNvPr id="7" name="TextBox 7"/>
          <p:cNvSpPr txBox="1"/>
          <p:nvPr/>
        </p:nvSpPr>
        <p:spPr>
          <a:xfrm>
            <a:off x="358877" y="8887168"/>
            <a:ext cx="5105194" cy="695961"/>
          </a:xfrm>
          <a:prstGeom prst="rect">
            <a:avLst/>
          </a:prstGeom>
        </p:spPr>
        <p:txBody>
          <a:bodyPr wrap="square" lIns="0" tIns="0" rIns="0" bIns="0" rtlCol="0" anchor="t">
            <a:spAutoFit/>
          </a:bodyPr>
          <a:lstStyle/>
          <a:p>
            <a:pPr marL="885186" lvl="1" indent="-442593" algn="ctr">
              <a:lnSpc>
                <a:spcPts val="5739"/>
              </a:lnSpc>
              <a:buFont typeface="Arial"/>
              <a:buChar char="•"/>
            </a:pPr>
            <a:r>
              <a:rPr lang="en-US" sz="4099" b="1" dirty="0" err="1">
                <a:solidFill>
                  <a:srgbClr val="FFFFFF"/>
                </a:solidFill>
                <a:latin typeface="Open Sans Bold"/>
                <a:ea typeface="Open Sans Bold"/>
                <a:cs typeface="Open Sans Bold"/>
                <a:sym typeface="Open Sans Bold"/>
              </a:rPr>
              <a:t>Extensibilidad</a:t>
            </a:r>
            <a:r>
              <a:rPr lang="en-US" sz="4099" b="1" dirty="0">
                <a:solidFill>
                  <a:srgbClr val="FFFFFF"/>
                </a:solidFill>
                <a:latin typeface="Open Sans Bold"/>
                <a:ea typeface="Open Sans Bold"/>
                <a:cs typeface="Open Sans Bold"/>
                <a:sym typeface="Open Sans Bold"/>
              </a:rPr>
              <a:t>.</a:t>
            </a:r>
          </a:p>
        </p:txBody>
      </p:sp>
      <p:sp>
        <p:nvSpPr>
          <p:cNvPr id="8" name="TextBox 8"/>
          <p:cNvSpPr txBox="1"/>
          <p:nvPr/>
        </p:nvSpPr>
        <p:spPr>
          <a:xfrm>
            <a:off x="-990806" y="6083647"/>
            <a:ext cx="12649200" cy="683970"/>
          </a:xfrm>
          <a:prstGeom prst="rect">
            <a:avLst/>
          </a:prstGeom>
        </p:spPr>
        <p:txBody>
          <a:bodyPr wrap="square" lIns="0" tIns="0" rIns="0" bIns="0" rtlCol="0" anchor="t">
            <a:spAutoFit/>
          </a:bodyPr>
          <a:lstStyle/>
          <a:p>
            <a:pPr marL="885186" lvl="1" indent="-442593" algn="ctr">
              <a:lnSpc>
                <a:spcPts val="5739"/>
              </a:lnSpc>
              <a:buFont typeface="Arial"/>
              <a:buChar char="•"/>
            </a:pPr>
            <a:r>
              <a:rPr lang="en-US" sz="4099" b="1" dirty="0" err="1">
                <a:solidFill>
                  <a:srgbClr val="FFFFFF"/>
                </a:solidFill>
                <a:latin typeface="Open Sans Bold"/>
                <a:ea typeface="Open Sans Bold"/>
                <a:cs typeface="Open Sans Bold"/>
                <a:sym typeface="Open Sans Bold"/>
              </a:rPr>
              <a:t>Soporte</a:t>
            </a:r>
            <a:r>
              <a:rPr lang="en-US" sz="4099" b="1" dirty="0">
                <a:solidFill>
                  <a:srgbClr val="FFFFFF"/>
                </a:solidFill>
                <a:latin typeface="Open Sans Bold"/>
                <a:ea typeface="Open Sans Bold"/>
                <a:cs typeface="Open Sans Bold"/>
                <a:sym typeface="Open Sans Bold"/>
              </a:rPr>
              <a:t> de </a:t>
            </a:r>
            <a:r>
              <a:rPr lang="en-US" sz="4099" b="1" dirty="0" err="1">
                <a:solidFill>
                  <a:srgbClr val="FFFFFF"/>
                </a:solidFill>
                <a:latin typeface="Open Sans Bold"/>
                <a:ea typeface="Open Sans Bold"/>
                <a:cs typeface="Open Sans Bold"/>
                <a:sym typeface="Open Sans Bold"/>
              </a:rPr>
              <a:t>múltiples</a:t>
            </a:r>
            <a:r>
              <a:rPr lang="en-US" sz="4099" b="1" dirty="0">
                <a:solidFill>
                  <a:srgbClr val="FFFFFF"/>
                </a:solidFill>
                <a:latin typeface="Open Sans Bold"/>
                <a:ea typeface="Open Sans Bold"/>
                <a:cs typeface="Open Sans Bold"/>
                <a:sym typeface="Open Sans Bold"/>
              </a:rPr>
              <a:t> </a:t>
            </a:r>
            <a:r>
              <a:rPr lang="en-US" sz="4099" b="1" dirty="0" err="1">
                <a:solidFill>
                  <a:srgbClr val="FFFFFF"/>
                </a:solidFill>
                <a:latin typeface="Open Sans Bold"/>
                <a:ea typeface="Open Sans Bold"/>
                <a:cs typeface="Open Sans Bold"/>
                <a:sym typeface="Open Sans Bold"/>
              </a:rPr>
              <a:t>plataformas</a:t>
            </a:r>
            <a:r>
              <a:rPr lang="en-US" sz="4099" b="1" dirty="0">
                <a:solidFill>
                  <a:srgbClr val="FFFFFF"/>
                </a:solidFill>
                <a:latin typeface="Open Sans Bold"/>
                <a:ea typeface="Open Sans Bold"/>
                <a:cs typeface="Open Sans Bold"/>
                <a:sym typeface="Open Sans Bold"/>
              </a:rPr>
              <a:t>.</a:t>
            </a:r>
          </a:p>
        </p:txBody>
      </p:sp>
      <p:sp>
        <p:nvSpPr>
          <p:cNvPr id="9" name="TextBox 9"/>
          <p:cNvSpPr txBox="1"/>
          <p:nvPr/>
        </p:nvSpPr>
        <p:spPr>
          <a:xfrm>
            <a:off x="388374" y="4372776"/>
            <a:ext cx="10667794" cy="1419861"/>
          </a:xfrm>
          <a:prstGeom prst="rect">
            <a:avLst/>
          </a:prstGeom>
        </p:spPr>
        <p:txBody>
          <a:bodyPr wrap="square" lIns="0" tIns="0" rIns="0" bIns="0" rtlCol="0" anchor="t">
            <a:spAutoFit/>
          </a:bodyPr>
          <a:lstStyle/>
          <a:p>
            <a:pPr marL="885186" lvl="1" indent="-442593">
              <a:lnSpc>
                <a:spcPts val="5739"/>
              </a:lnSpc>
              <a:buFont typeface="Arial"/>
              <a:buChar char="•"/>
            </a:pPr>
            <a:r>
              <a:rPr lang="en-US" sz="4099" b="1" dirty="0" err="1">
                <a:solidFill>
                  <a:srgbClr val="FFFFFF"/>
                </a:solidFill>
                <a:latin typeface="Open Sans Bold"/>
                <a:ea typeface="Open Sans Bold"/>
                <a:cs typeface="Open Sans Bold"/>
                <a:sym typeface="Open Sans Bold"/>
              </a:rPr>
              <a:t>Compatibilidad</a:t>
            </a:r>
            <a:r>
              <a:rPr lang="en-US" sz="4099" b="1" dirty="0">
                <a:solidFill>
                  <a:srgbClr val="FFFFFF"/>
                </a:solidFill>
                <a:latin typeface="Open Sans Bold"/>
                <a:ea typeface="Open Sans Bold"/>
                <a:cs typeface="Open Sans Bold"/>
                <a:sym typeface="Open Sans Bold"/>
              </a:rPr>
              <a:t> con multiples bases de </a:t>
            </a:r>
            <a:r>
              <a:rPr lang="en-US" sz="4099" b="1" dirty="0" err="1">
                <a:solidFill>
                  <a:srgbClr val="FFFFFF"/>
                </a:solidFill>
                <a:latin typeface="Open Sans Bold"/>
                <a:ea typeface="Open Sans Bold"/>
                <a:cs typeface="Open Sans Bold"/>
                <a:sym typeface="Open Sans Bold"/>
              </a:rPr>
              <a:t>datos</a:t>
            </a:r>
            <a:r>
              <a:rPr lang="en-US" sz="4099" b="1" dirty="0">
                <a:solidFill>
                  <a:srgbClr val="FFFFFF"/>
                </a:solidFill>
                <a:latin typeface="Open Sans Bold"/>
                <a:ea typeface="Open Sans Bold"/>
                <a:cs typeface="Open Sans Bold"/>
                <a:sym typeface="Open Sans Bold"/>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314D5189-FCD0-48D4-A20A-15138026D5D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BCEADB8-7E35-260E-B3BD-8AD7E5C5D9C5}"/>
              </a:ext>
            </a:extLst>
          </p:cNvPr>
          <p:cNvSpPr/>
          <p:nvPr/>
        </p:nvSpPr>
        <p:spPr>
          <a:xfrm>
            <a:off x="4512492" y="3543300"/>
            <a:ext cx="8964053" cy="4482026"/>
          </a:xfrm>
          <a:custGeom>
            <a:avLst/>
            <a:gdLst/>
            <a:ahLst/>
            <a:cxnLst/>
            <a:rect l="l" t="t" r="r" b="b"/>
            <a:pathLst>
              <a:path w="8964053" h="4482026">
                <a:moveTo>
                  <a:pt x="0" y="0"/>
                </a:moveTo>
                <a:lnTo>
                  <a:pt x="8964052" y="0"/>
                </a:lnTo>
                <a:lnTo>
                  <a:pt x="8964052" y="4482027"/>
                </a:lnTo>
                <a:lnTo>
                  <a:pt x="0" y="4482027"/>
                </a:lnTo>
                <a:lnTo>
                  <a:pt x="0" y="0"/>
                </a:lnTo>
                <a:close/>
              </a:path>
            </a:pathLst>
          </a:custGeom>
          <a:blipFill>
            <a:blip r:embed="rId2"/>
            <a:stretch>
              <a:fillRect/>
            </a:stretch>
          </a:blipFill>
        </p:spPr>
        <p:txBody>
          <a:bodyPr/>
          <a:lstStyle/>
          <a:p>
            <a:endParaRPr lang="es-MX"/>
          </a:p>
        </p:txBody>
      </p:sp>
      <p:sp>
        <p:nvSpPr>
          <p:cNvPr id="4" name="TextBox 4">
            <a:extLst>
              <a:ext uri="{FF2B5EF4-FFF2-40B4-BE49-F238E27FC236}">
                <a16:creationId xmlns:a16="http://schemas.microsoft.com/office/drawing/2014/main" id="{7C85DDEF-A219-C3EE-8F65-17817A75ED07}"/>
              </a:ext>
            </a:extLst>
          </p:cNvPr>
          <p:cNvSpPr txBox="1"/>
          <p:nvPr/>
        </p:nvSpPr>
        <p:spPr>
          <a:xfrm>
            <a:off x="4833578" y="942975"/>
            <a:ext cx="8620844" cy="1536066"/>
          </a:xfrm>
          <a:prstGeom prst="rect">
            <a:avLst/>
          </a:prstGeom>
        </p:spPr>
        <p:txBody>
          <a:bodyPr lIns="0" tIns="0" rIns="0" bIns="0" rtlCol="0" anchor="t">
            <a:spAutoFit/>
          </a:bodyPr>
          <a:lstStyle/>
          <a:p>
            <a:pPr algn="ctr">
              <a:lnSpc>
                <a:spcPts val="6159"/>
              </a:lnSpc>
              <a:spcBef>
                <a:spcPct val="0"/>
              </a:spcBef>
            </a:pPr>
            <a:r>
              <a:rPr lang="en-US" sz="4399" b="1" dirty="0" err="1">
                <a:solidFill>
                  <a:srgbClr val="FFFFFF"/>
                </a:solidFill>
                <a:latin typeface="Open Sans Bold"/>
                <a:ea typeface="Open Sans Bold"/>
                <a:cs typeface="Open Sans Bold"/>
                <a:sym typeface="Open Sans Bold"/>
              </a:rPr>
              <a:t>Proceso</a:t>
            </a:r>
            <a:r>
              <a:rPr lang="en-US" sz="4399" b="1" dirty="0">
                <a:solidFill>
                  <a:srgbClr val="FFFFFF"/>
                </a:solidFill>
                <a:latin typeface="Open Sans Bold"/>
                <a:ea typeface="Open Sans Bold"/>
                <a:cs typeface="Open Sans Bold"/>
                <a:sym typeface="Open Sans Bold"/>
              </a:rPr>
              <a:t> de </a:t>
            </a:r>
            <a:r>
              <a:rPr lang="en-US" sz="4399" b="1" dirty="0" err="1">
                <a:solidFill>
                  <a:srgbClr val="FFFFFF"/>
                </a:solidFill>
                <a:latin typeface="Open Sans Bold"/>
                <a:ea typeface="Open Sans Bold"/>
                <a:cs typeface="Open Sans Bold"/>
                <a:sym typeface="Open Sans Bold"/>
              </a:rPr>
              <a:t>Instalación</a:t>
            </a:r>
            <a:r>
              <a:rPr lang="en-US" sz="4399" b="1" dirty="0">
                <a:solidFill>
                  <a:srgbClr val="FFFFFF"/>
                </a:solidFill>
                <a:latin typeface="Open Sans Bold"/>
                <a:ea typeface="Open Sans Bold"/>
                <a:cs typeface="Open Sans Bold"/>
                <a:sym typeface="Open Sans Bold"/>
              </a:rPr>
              <a:t>  de </a:t>
            </a:r>
            <a:r>
              <a:rPr lang="en-US" sz="4399" b="1" dirty="0" err="1">
                <a:solidFill>
                  <a:srgbClr val="FFFFFF"/>
                </a:solidFill>
                <a:latin typeface="Open Sans Bold"/>
                <a:ea typeface="Open Sans Bold"/>
                <a:cs typeface="Open Sans Bold"/>
                <a:sym typeface="Open Sans Bold"/>
              </a:rPr>
              <a:t>DBeaver</a:t>
            </a:r>
            <a:endParaRPr lang="en-US" sz="4399" b="1" dirty="0">
              <a:solidFill>
                <a:srgbClr val="FFFFFF"/>
              </a:solidFill>
              <a:latin typeface="Open Sans Bold"/>
              <a:ea typeface="Open Sans Bold"/>
              <a:cs typeface="Open Sans Bold"/>
              <a:sym typeface="Open Sans Bold"/>
            </a:endParaRPr>
          </a:p>
        </p:txBody>
      </p:sp>
    </p:spTree>
    <p:extLst>
      <p:ext uri="{BB962C8B-B14F-4D97-AF65-F5344CB8AC3E}">
        <p14:creationId xmlns:p14="http://schemas.microsoft.com/office/powerpoint/2010/main" val="1353146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 name="Freeform 3"/>
          <p:cNvSpPr/>
          <p:nvPr/>
        </p:nvSpPr>
        <p:spPr>
          <a:xfrm>
            <a:off x="228600" y="3162300"/>
            <a:ext cx="5380738" cy="5380738"/>
          </a:xfrm>
          <a:custGeom>
            <a:avLst/>
            <a:gdLst/>
            <a:ahLst/>
            <a:cxnLst/>
            <a:rect l="l" t="t" r="r" b="b"/>
            <a:pathLst>
              <a:path w="5380738" h="5380738">
                <a:moveTo>
                  <a:pt x="0" y="0"/>
                </a:moveTo>
                <a:lnTo>
                  <a:pt x="5380738" y="0"/>
                </a:lnTo>
                <a:lnTo>
                  <a:pt x="5380738" y="5380737"/>
                </a:lnTo>
                <a:lnTo>
                  <a:pt x="0" y="5380737"/>
                </a:lnTo>
                <a:lnTo>
                  <a:pt x="0" y="0"/>
                </a:lnTo>
                <a:close/>
              </a:path>
            </a:pathLst>
          </a:custGeom>
          <a:blipFill>
            <a:blip r:embed="rId2"/>
            <a:stretch>
              <a:fillRect/>
            </a:stretch>
          </a:blipFill>
        </p:spPr>
        <p:txBody>
          <a:bodyPr/>
          <a:lstStyle/>
          <a:p>
            <a:endParaRPr lang="es-MX"/>
          </a:p>
        </p:txBody>
      </p:sp>
      <p:sp>
        <p:nvSpPr>
          <p:cNvPr id="4" name="TextBox 4"/>
          <p:cNvSpPr txBox="1"/>
          <p:nvPr/>
        </p:nvSpPr>
        <p:spPr>
          <a:xfrm>
            <a:off x="3200400" y="419100"/>
            <a:ext cx="11244622" cy="741998"/>
          </a:xfrm>
          <a:prstGeom prst="rect">
            <a:avLst/>
          </a:prstGeom>
        </p:spPr>
        <p:txBody>
          <a:bodyPr wrap="square" lIns="0" tIns="0" rIns="0" bIns="0" rtlCol="0" anchor="t">
            <a:spAutoFit/>
          </a:bodyPr>
          <a:lstStyle/>
          <a:p>
            <a:pPr algn="ctr">
              <a:lnSpc>
                <a:spcPts val="6159"/>
              </a:lnSpc>
              <a:spcBef>
                <a:spcPct val="0"/>
              </a:spcBef>
            </a:pPr>
            <a:r>
              <a:rPr lang="en-US" sz="4399" b="1" dirty="0" err="1">
                <a:solidFill>
                  <a:srgbClr val="FFFFFF"/>
                </a:solidFill>
                <a:latin typeface="Open Sans Bold"/>
                <a:ea typeface="Open Sans Bold"/>
                <a:cs typeface="Open Sans Bold"/>
                <a:sym typeface="Open Sans Bold"/>
              </a:rPr>
              <a:t>Proceso</a:t>
            </a:r>
            <a:r>
              <a:rPr lang="en-US" sz="4399" b="1" dirty="0">
                <a:solidFill>
                  <a:srgbClr val="FFFFFF"/>
                </a:solidFill>
                <a:latin typeface="Open Sans Bold"/>
                <a:ea typeface="Open Sans Bold"/>
                <a:cs typeface="Open Sans Bold"/>
                <a:sym typeface="Open Sans Bold"/>
              </a:rPr>
              <a:t> de </a:t>
            </a:r>
            <a:r>
              <a:rPr lang="en-US" sz="4399" b="1" dirty="0" err="1">
                <a:solidFill>
                  <a:srgbClr val="FFFFFF"/>
                </a:solidFill>
                <a:latin typeface="Open Sans Bold"/>
                <a:ea typeface="Open Sans Bold"/>
                <a:cs typeface="Open Sans Bold"/>
                <a:sym typeface="Open Sans Bold"/>
              </a:rPr>
              <a:t>Instalación</a:t>
            </a:r>
            <a:r>
              <a:rPr lang="en-US" sz="4399" b="1" dirty="0">
                <a:solidFill>
                  <a:srgbClr val="FFFFFF"/>
                </a:solidFill>
                <a:latin typeface="Open Sans Bold"/>
                <a:ea typeface="Open Sans Bold"/>
                <a:cs typeface="Open Sans Bold"/>
                <a:sym typeface="Open Sans Bold"/>
              </a:rPr>
              <a:t>  de XAMPP</a:t>
            </a:r>
          </a:p>
        </p:txBody>
      </p:sp>
      <p:sp>
        <p:nvSpPr>
          <p:cNvPr id="5" name="TextBox 4">
            <a:extLst>
              <a:ext uri="{FF2B5EF4-FFF2-40B4-BE49-F238E27FC236}">
                <a16:creationId xmlns:a16="http://schemas.microsoft.com/office/drawing/2014/main" id="{E2F4E7B8-BFBF-4CFC-48FD-C150DA498BAF}"/>
              </a:ext>
            </a:extLst>
          </p:cNvPr>
          <p:cNvSpPr txBox="1"/>
          <p:nvPr/>
        </p:nvSpPr>
        <p:spPr>
          <a:xfrm>
            <a:off x="6553200" y="2180760"/>
            <a:ext cx="8620844" cy="741998"/>
          </a:xfrm>
          <a:prstGeom prst="rect">
            <a:avLst/>
          </a:prstGeom>
        </p:spPr>
        <p:txBody>
          <a:bodyPr lIns="0" tIns="0" rIns="0" bIns="0" rtlCol="0" anchor="t">
            <a:spAutoFit/>
          </a:bodyPr>
          <a:lstStyle/>
          <a:p>
            <a:pPr algn="ctr">
              <a:lnSpc>
                <a:spcPts val="6159"/>
              </a:lnSpc>
              <a:spcBef>
                <a:spcPct val="0"/>
              </a:spcBef>
            </a:pPr>
            <a:r>
              <a:rPr lang="en-US" sz="4399" b="1" dirty="0">
                <a:solidFill>
                  <a:srgbClr val="FFFFFF"/>
                </a:solidFill>
                <a:latin typeface="Open Sans Bold"/>
                <a:ea typeface="Open Sans Bold"/>
                <a:cs typeface="Open Sans Bold"/>
                <a:sym typeface="Open Sans Bold"/>
              </a:rPr>
              <a:t>¿Que es XAMPP?</a:t>
            </a:r>
          </a:p>
        </p:txBody>
      </p:sp>
      <p:sp>
        <p:nvSpPr>
          <p:cNvPr id="7" name="CuadroTexto 6">
            <a:extLst>
              <a:ext uri="{FF2B5EF4-FFF2-40B4-BE49-F238E27FC236}">
                <a16:creationId xmlns:a16="http://schemas.microsoft.com/office/drawing/2014/main" id="{D8B9D7B6-39DA-EFD8-274B-B2DBE10660C1}"/>
              </a:ext>
            </a:extLst>
          </p:cNvPr>
          <p:cNvSpPr txBox="1"/>
          <p:nvPr/>
        </p:nvSpPr>
        <p:spPr>
          <a:xfrm>
            <a:off x="6858000" y="3467100"/>
            <a:ext cx="9144000" cy="1378198"/>
          </a:xfrm>
          <a:prstGeom prst="rect">
            <a:avLst/>
          </a:prstGeom>
          <a:noFill/>
        </p:spPr>
        <p:txBody>
          <a:bodyPr wrap="square">
            <a:spAutoFit/>
          </a:bodyPr>
          <a:lstStyle/>
          <a:p>
            <a:pPr algn="ctr">
              <a:lnSpc>
                <a:spcPts val="5264"/>
              </a:lnSpc>
            </a:pPr>
            <a:r>
              <a:rPr lang="es-ES" sz="2800" dirty="0">
                <a:solidFill>
                  <a:srgbClr val="FFFFFF"/>
                </a:solidFill>
                <a:latin typeface="Agrandir"/>
              </a:rPr>
              <a:t>XAMPP es un paquete de software libre que proporciona un entorno de desarrollo web local. </a:t>
            </a:r>
            <a:endParaRPr lang="es-MX" sz="2800" dirty="0">
              <a:solidFill>
                <a:srgbClr val="FFFFFF"/>
              </a:solidFill>
              <a:latin typeface="Agrandir"/>
            </a:endParaRPr>
          </a:p>
        </p:txBody>
      </p:sp>
      <p:sp>
        <p:nvSpPr>
          <p:cNvPr id="9" name="CuadroTexto 8">
            <a:extLst>
              <a:ext uri="{FF2B5EF4-FFF2-40B4-BE49-F238E27FC236}">
                <a16:creationId xmlns:a16="http://schemas.microsoft.com/office/drawing/2014/main" id="{AD7CBC3F-3E89-5DAD-927F-14474F22F9B6}"/>
              </a:ext>
            </a:extLst>
          </p:cNvPr>
          <p:cNvSpPr txBox="1"/>
          <p:nvPr/>
        </p:nvSpPr>
        <p:spPr>
          <a:xfrm>
            <a:off x="6069984" y="5275559"/>
            <a:ext cx="12235222" cy="3258841"/>
          </a:xfrm>
          <a:prstGeom prst="rect">
            <a:avLst/>
          </a:prstGeom>
          <a:noFill/>
        </p:spPr>
        <p:txBody>
          <a:bodyPr wrap="square">
            <a:spAutoFit/>
          </a:bodyPr>
          <a:lstStyle/>
          <a:p>
            <a:pPr>
              <a:lnSpc>
                <a:spcPct val="150000"/>
              </a:lnSpc>
              <a:buFont typeface="Arial" panose="020B0604020202020204" pitchFamily="34" charset="0"/>
              <a:buChar char="•"/>
            </a:pPr>
            <a:r>
              <a:rPr lang="es-ES" sz="2800" dirty="0">
                <a:solidFill>
                  <a:srgbClr val="FFFFFF"/>
                </a:solidFill>
                <a:latin typeface="Agrandir"/>
              </a:rPr>
              <a:t>X: Representa cualquier sistema operativo (Windows, Linux, macOS)</a:t>
            </a:r>
          </a:p>
          <a:p>
            <a:pPr>
              <a:lnSpc>
                <a:spcPct val="150000"/>
              </a:lnSpc>
              <a:buFont typeface="Arial" panose="020B0604020202020204" pitchFamily="34" charset="0"/>
              <a:buChar char="•"/>
            </a:pPr>
            <a:r>
              <a:rPr lang="es-ES" sz="2800" dirty="0">
                <a:solidFill>
                  <a:srgbClr val="FFFFFF"/>
                </a:solidFill>
                <a:latin typeface="Agrandir"/>
              </a:rPr>
              <a:t>A: Apache (servidor web)</a:t>
            </a:r>
          </a:p>
          <a:p>
            <a:pPr>
              <a:lnSpc>
                <a:spcPct val="150000"/>
              </a:lnSpc>
              <a:buFont typeface="Arial" panose="020B0604020202020204" pitchFamily="34" charset="0"/>
              <a:buChar char="•"/>
            </a:pPr>
            <a:r>
              <a:rPr lang="es-ES" sz="2800" dirty="0">
                <a:solidFill>
                  <a:srgbClr val="FFFFFF"/>
                </a:solidFill>
                <a:latin typeface="Agrandir"/>
              </a:rPr>
              <a:t>M: MySQL o </a:t>
            </a:r>
            <a:r>
              <a:rPr lang="es-ES" sz="2800" dirty="0" err="1">
                <a:solidFill>
                  <a:srgbClr val="FFFFFF"/>
                </a:solidFill>
                <a:latin typeface="Agrandir"/>
              </a:rPr>
              <a:t>MariaDB</a:t>
            </a:r>
            <a:r>
              <a:rPr lang="es-ES" sz="2800" dirty="0">
                <a:solidFill>
                  <a:srgbClr val="FFFFFF"/>
                </a:solidFill>
                <a:latin typeface="Agrandir"/>
              </a:rPr>
              <a:t> (sistema de gestión de bases de datos)</a:t>
            </a:r>
          </a:p>
          <a:p>
            <a:pPr>
              <a:lnSpc>
                <a:spcPct val="150000"/>
              </a:lnSpc>
              <a:buFont typeface="Arial" panose="020B0604020202020204" pitchFamily="34" charset="0"/>
              <a:buChar char="•"/>
            </a:pPr>
            <a:r>
              <a:rPr lang="es-ES" sz="2800" dirty="0">
                <a:solidFill>
                  <a:srgbClr val="FFFFFF"/>
                </a:solidFill>
                <a:latin typeface="Agrandir"/>
              </a:rPr>
              <a:t>P: PHP (lenguaje de programación del lado del servidor)</a:t>
            </a:r>
          </a:p>
          <a:p>
            <a:pPr>
              <a:lnSpc>
                <a:spcPct val="150000"/>
              </a:lnSpc>
              <a:buFont typeface="Arial" panose="020B0604020202020204" pitchFamily="34" charset="0"/>
              <a:buChar char="•"/>
            </a:pPr>
            <a:r>
              <a:rPr lang="es-ES" sz="2800" dirty="0">
                <a:solidFill>
                  <a:srgbClr val="FFFFFF"/>
                </a:solidFill>
                <a:latin typeface="Agrandir"/>
              </a:rPr>
              <a:t>P: Perl (otro lenguaje de programación)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590800" y="1562100"/>
            <a:ext cx="13360438" cy="8495455"/>
          </a:xfrm>
          <a:custGeom>
            <a:avLst/>
            <a:gdLst/>
            <a:ahLst/>
            <a:cxnLst/>
            <a:rect l="l" t="t" r="r" b="b"/>
            <a:pathLst>
              <a:path w="14091055" h="9828110">
                <a:moveTo>
                  <a:pt x="0" y="0"/>
                </a:moveTo>
                <a:lnTo>
                  <a:pt x="14091055" y="0"/>
                </a:lnTo>
                <a:lnTo>
                  <a:pt x="14091055" y="9828110"/>
                </a:lnTo>
                <a:lnTo>
                  <a:pt x="0" y="9828110"/>
                </a:lnTo>
                <a:lnTo>
                  <a:pt x="0" y="0"/>
                </a:lnTo>
                <a:close/>
              </a:path>
            </a:pathLst>
          </a:custGeom>
          <a:blipFill>
            <a:blip r:embed="rId2"/>
            <a:stretch>
              <a:fillRect r="-10503" b="-3180"/>
            </a:stretch>
          </a:blipFill>
        </p:spPr>
        <p:txBody>
          <a:bodyPr/>
          <a:lstStyle/>
          <a:p>
            <a:endParaRPr lang="es-MX"/>
          </a:p>
        </p:txBody>
      </p:sp>
      <p:sp>
        <p:nvSpPr>
          <p:cNvPr id="3" name="TextBox 4">
            <a:extLst>
              <a:ext uri="{FF2B5EF4-FFF2-40B4-BE49-F238E27FC236}">
                <a16:creationId xmlns:a16="http://schemas.microsoft.com/office/drawing/2014/main" id="{72DC0DD0-F1DB-2632-0AF1-9813429D6045}"/>
              </a:ext>
            </a:extLst>
          </p:cNvPr>
          <p:cNvSpPr txBox="1"/>
          <p:nvPr/>
        </p:nvSpPr>
        <p:spPr>
          <a:xfrm>
            <a:off x="3200400" y="419100"/>
            <a:ext cx="11244622" cy="741998"/>
          </a:xfrm>
          <a:prstGeom prst="rect">
            <a:avLst/>
          </a:prstGeom>
        </p:spPr>
        <p:txBody>
          <a:bodyPr wrap="square" lIns="0" tIns="0" rIns="0" bIns="0" rtlCol="0" anchor="t">
            <a:spAutoFit/>
          </a:bodyPr>
          <a:lstStyle/>
          <a:p>
            <a:pPr algn="ctr">
              <a:lnSpc>
                <a:spcPts val="6159"/>
              </a:lnSpc>
              <a:spcBef>
                <a:spcPct val="0"/>
              </a:spcBef>
            </a:pPr>
            <a:r>
              <a:rPr lang="en-US" sz="4399" b="1" dirty="0" err="1">
                <a:solidFill>
                  <a:srgbClr val="FFFFFF"/>
                </a:solidFill>
                <a:latin typeface="Open Sans Bold"/>
                <a:ea typeface="Open Sans Bold"/>
                <a:cs typeface="Open Sans Bold"/>
                <a:sym typeface="Open Sans Bold"/>
              </a:rPr>
              <a:t>Conexión</a:t>
            </a:r>
            <a:r>
              <a:rPr lang="en-US" sz="4399" b="1" dirty="0">
                <a:solidFill>
                  <a:srgbClr val="FFFFFF"/>
                </a:solidFill>
                <a:latin typeface="Open Sans Bold"/>
                <a:ea typeface="Open Sans Bold"/>
                <a:cs typeface="Open Sans Bold"/>
                <a:sym typeface="Open Sans Bold"/>
              </a:rPr>
              <a:t> </a:t>
            </a:r>
            <a:r>
              <a:rPr lang="en-US" sz="4399" b="1" dirty="0" err="1">
                <a:solidFill>
                  <a:srgbClr val="FFFFFF"/>
                </a:solidFill>
                <a:latin typeface="Open Sans Bold"/>
                <a:ea typeface="Open Sans Bold"/>
                <a:cs typeface="Open Sans Bold"/>
                <a:sym typeface="Open Sans Bold"/>
              </a:rPr>
              <a:t>desde</a:t>
            </a:r>
            <a:r>
              <a:rPr lang="en-US" sz="4399" b="1" dirty="0">
                <a:solidFill>
                  <a:srgbClr val="FFFFFF"/>
                </a:solidFill>
                <a:latin typeface="Open Sans Bold"/>
                <a:ea typeface="Open Sans Bold"/>
                <a:cs typeface="Open Sans Bold"/>
                <a:sym typeface="Open Sans Bold"/>
              </a:rPr>
              <a:t> Data Warehouse.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645359" y="1485900"/>
            <a:ext cx="12997282" cy="8606913"/>
          </a:xfrm>
          <a:custGeom>
            <a:avLst/>
            <a:gdLst/>
            <a:ahLst/>
            <a:cxnLst/>
            <a:rect l="l" t="t" r="r" b="b"/>
            <a:pathLst>
              <a:path w="14412164" h="9746226">
                <a:moveTo>
                  <a:pt x="0" y="0"/>
                </a:moveTo>
                <a:lnTo>
                  <a:pt x="14412164" y="0"/>
                </a:lnTo>
                <a:lnTo>
                  <a:pt x="14412164" y="9746226"/>
                </a:lnTo>
                <a:lnTo>
                  <a:pt x="0" y="9746226"/>
                </a:lnTo>
                <a:lnTo>
                  <a:pt x="0" y="0"/>
                </a:lnTo>
                <a:close/>
              </a:path>
            </a:pathLst>
          </a:custGeom>
          <a:blipFill>
            <a:blip r:embed="rId2"/>
            <a:stretch>
              <a:fillRect/>
            </a:stretch>
          </a:blipFill>
        </p:spPr>
        <p:txBody>
          <a:bodyPr/>
          <a:lstStyle/>
          <a:p>
            <a:endParaRPr lang="es-MX"/>
          </a:p>
        </p:txBody>
      </p:sp>
      <p:sp>
        <p:nvSpPr>
          <p:cNvPr id="3" name="TextBox 4">
            <a:extLst>
              <a:ext uri="{FF2B5EF4-FFF2-40B4-BE49-F238E27FC236}">
                <a16:creationId xmlns:a16="http://schemas.microsoft.com/office/drawing/2014/main" id="{48ECFA23-561C-F258-50A3-9FE373BD757B}"/>
              </a:ext>
            </a:extLst>
          </p:cNvPr>
          <p:cNvSpPr txBox="1"/>
          <p:nvPr/>
        </p:nvSpPr>
        <p:spPr>
          <a:xfrm>
            <a:off x="3200400" y="419100"/>
            <a:ext cx="11244622" cy="741998"/>
          </a:xfrm>
          <a:prstGeom prst="rect">
            <a:avLst/>
          </a:prstGeom>
        </p:spPr>
        <p:txBody>
          <a:bodyPr wrap="square" lIns="0" tIns="0" rIns="0" bIns="0" rtlCol="0" anchor="t">
            <a:spAutoFit/>
          </a:bodyPr>
          <a:lstStyle/>
          <a:p>
            <a:pPr algn="ctr">
              <a:lnSpc>
                <a:spcPts val="6159"/>
              </a:lnSpc>
              <a:spcBef>
                <a:spcPct val="0"/>
              </a:spcBef>
            </a:pPr>
            <a:r>
              <a:rPr lang="en-US" sz="4399" b="1" dirty="0" err="1">
                <a:solidFill>
                  <a:srgbClr val="FFFFFF"/>
                </a:solidFill>
                <a:latin typeface="Open Sans Bold"/>
                <a:ea typeface="Open Sans Bold"/>
                <a:cs typeface="Open Sans Bold"/>
                <a:sym typeface="Open Sans Bold"/>
              </a:rPr>
              <a:t>Conexión</a:t>
            </a:r>
            <a:r>
              <a:rPr lang="en-US" sz="4399" b="1" dirty="0">
                <a:solidFill>
                  <a:srgbClr val="FFFFFF"/>
                </a:solidFill>
                <a:latin typeface="Open Sans Bold"/>
                <a:ea typeface="Open Sans Bold"/>
                <a:cs typeface="Open Sans Bold"/>
                <a:sym typeface="Open Sans Bold"/>
              </a:rPr>
              <a:t> </a:t>
            </a:r>
            <a:r>
              <a:rPr lang="en-US" sz="4399" b="1" dirty="0" err="1">
                <a:solidFill>
                  <a:srgbClr val="FFFFFF"/>
                </a:solidFill>
                <a:latin typeface="Open Sans Bold"/>
                <a:ea typeface="Open Sans Bold"/>
                <a:cs typeface="Open Sans Bold"/>
                <a:sym typeface="Open Sans Bold"/>
              </a:rPr>
              <a:t>desde</a:t>
            </a:r>
            <a:r>
              <a:rPr lang="en-US" sz="4399" b="1" dirty="0">
                <a:solidFill>
                  <a:srgbClr val="FFFFFF"/>
                </a:solidFill>
                <a:latin typeface="Open Sans Bold"/>
                <a:ea typeface="Open Sans Bold"/>
                <a:cs typeface="Open Sans Bold"/>
                <a:sym typeface="Open Sans Bold"/>
              </a:rPr>
              <a:t> localhost.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481471" y="4388484"/>
            <a:ext cx="17325057" cy="1536066"/>
          </a:xfrm>
          <a:prstGeom prst="rect">
            <a:avLst/>
          </a:prstGeom>
        </p:spPr>
        <p:txBody>
          <a:bodyPr lIns="0" tIns="0" rIns="0" bIns="0" rtlCol="0" anchor="t">
            <a:spAutoFit/>
          </a:bodyPr>
          <a:lstStyle/>
          <a:p>
            <a:pPr algn="ctr">
              <a:lnSpc>
                <a:spcPts val="6159"/>
              </a:lnSpc>
            </a:pPr>
            <a:r>
              <a:rPr lang="en-US" sz="4399" b="1">
                <a:solidFill>
                  <a:srgbClr val="FFFFFF"/>
                </a:solidFill>
                <a:latin typeface="Open Sans Bold"/>
                <a:ea typeface="Open Sans Bold"/>
                <a:cs typeface="Open Sans Bold"/>
                <a:sym typeface="Open Sans Bold"/>
              </a:rPr>
              <a:t>Explorador de bases de datos </a:t>
            </a:r>
          </a:p>
          <a:p>
            <a:pPr algn="ctr">
              <a:lnSpc>
                <a:spcPts val="6159"/>
              </a:lnSpc>
              <a:spcBef>
                <a:spcPct val="0"/>
              </a:spcBef>
            </a:pPr>
            <a:r>
              <a:rPr lang="en-US" sz="4399" b="1">
                <a:solidFill>
                  <a:srgbClr val="FFFFFF"/>
                </a:solidFill>
                <a:latin typeface="Open Sans Bold"/>
                <a:ea typeface="Open Sans Bold"/>
                <a:cs typeface="Open Sans Bold"/>
                <a:sym typeface="Open Sans Bold"/>
              </a:rPr>
              <a:t>(Database Navigator).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TotalTime>
  <Words>1252</Words>
  <Application>Microsoft Office PowerPoint</Application>
  <PresentationFormat>Personalizado</PresentationFormat>
  <Paragraphs>125</Paragraphs>
  <Slides>38</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38</vt:i4>
      </vt:variant>
    </vt:vector>
  </HeadingPairs>
  <TitlesOfParts>
    <vt:vector size="44" baseType="lpstr">
      <vt:lpstr>Calibri</vt:lpstr>
      <vt:lpstr>Agrandir</vt:lpstr>
      <vt:lpstr>Agrandir Bold</vt:lpstr>
      <vt:lpstr>Open Sans Bold</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Texto del párrafo</dc:title>
  <dc:creator>AnalistaBI</dc:creator>
  <cp:lastModifiedBy>america aragon</cp:lastModifiedBy>
  <cp:revision>2</cp:revision>
  <dcterms:created xsi:type="dcterms:W3CDTF">2006-08-16T00:00:00Z</dcterms:created>
  <dcterms:modified xsi:type="dcterms:W3CDTF">2025-05-07T00:27:38Z</dcterms:modified>
  <dc:identifier>DAGihZ9KqNE</dc:identifier>
</cp:coreProperties>
</file>

<file path=docProps/thumbnail.jpeg>
</file>